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23" r:id="rId2"/>
  </p:sldMasterIdLst>
  <p:notesMasterIdLst>
    <p:notesMasterId r:id="rId19"/>
  </p:notesMasterIdLst>
  <p:handoutMasterIdLst>
    <p:handoutMasterId r:id="rId20"/>
  </p:handoutMasterIdLst>
  <p:sldIdLst>
    <p:sldId id="514" r:id="rId3"/>
    <p:sldId id="760" r:id="rId4"/>
    <p:sldId id="865" r:id="rId5"/>
    <p:sldId id="957" r:id="rId6"/>
    <p:sldId id="850" r:id="rId7"/>
    <p:sldId id="946" r:id="rId8"/>
    <p:sldId id="947" r:id="rId9"/>
    <p:sldId id="952" r:id="rId10"/>
    <p:sldId id="950" r:id="rId11"/>
    <p:sldId id="951" r:id="rId12"/>
    <p:sldId id="954" r:id="rId13"/>
    <p:sldId id="956" r:id="rId14"/>
    <p:sldId id="868" r:id="rId15"/>
    <p:sldId id="955" r:id="rId16"/>
    <p:sldId id="953" r:id="rId17"/>
    <p:sldId id="958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B75B14-1A90-4183-82C0-1C9EE97A3053}">
          <p14:sldIdLst>
            <p14:sldId id="514"/>
            <p14:sldId id="760"/>
            <p14:sldId id="865"/>
            <p14:sldId id="957"/>
            <p14:sldId id="850"/>
            <p14:sldId id="946"/>
            <p14:sldId id="947"/>
            <p14:sldId id="952"/>
            <p14:sldId id="950"/>
            <p14:sldId id="951"/>
            <p14:sldId id="954"/>
            <p14:sldId id="956"/>
            <p14:sldId id="868"/>
            <p14:sldId id="955"/>
            <p14:sldId id="953"/>
            <p14:sldId id="9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een Cadman" initials="CC" lastIdx="6" clrIdx="0">
    <p:extLst>
      <p:ext uri="{19B8F6BF-5375-455C-9EA6-DF929625EA0E}">
        <p15:presenceInfo xmlns:p15="http://schemas.microsoft.com/office/powerpoint/2012/main" userId="S::Colleen.Cadman@jeffersonrf.org::30ba5f19-de30-49e9-9615-e6932f4054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E21"/>
    <a:srgbClr val="FF6600"/>
    <a:srgbClr val="55C7B5"/>
    <a:srgbClr val="99C221"/>
    <a:srgbClr val="39A1EF"/>
    <a:srgbClr val="FF9900"/>
    <a:srgbClr val="E45D50"/>
    <a:srgbClr val="2BADFD"/>
    <a:srgbClr val="508AD8"/>
    <a:srgbClr val="F46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0596A-D1FE-4EB4-B83E-817C8FB85EAA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8FEBB6-263E-4F25-8C97-3723DDD08CEE}">
      <dgm:prSet custT="1"/>
      <dgm:spPr/>
      <dgm:t>
        <a:bodyPr/>
        <a:lstStyle/>
        <a:p>
          <a:r>
            <a:rPr lang="en-US" sz="1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Launching Community Voice Fund</a:t>
          </a:r>
          <a:endParaRPr lang="en-US" sz="1600" b="1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7070FC-64BD-4CDD-8209-67CD6A3C19ED}" type="parTrans" cxnId="{62AE1C1C-7E75-4A2D-9630-E8D024F862AA}">
      <dgm:prSet/>
      <dgm:spPr/>
      <dgm:t>
        <a:bodyPr/>
        <a:lstStyle/>
        <a:p>
          <a:endParaRPr lang="en-US"/>
        </a:p>
      </dgm:t>
    </dgm:pt>
    <dgm:pt modelId="{041383A8-28FF-4944-95A9-431120392879}" type="sibTrans" cxnId="{62AE1C1C-7E75-4A2D-9630-E8D024F862AA}">
      <dgm:prSet/>
      <dgm:spPr/>
      <dgm:t>
        <a:bodyPr/>
        <a:lstStyle/>
        <a:p>
          <a:endParaRPr lang="en-US"/>
        </a:p>
      </dgm:t>
    </dgm:pt>
    <dgm:pt modelId="{42A841C9-5501-4841-9936-9B0B7A7DC384}">
      <dgm:prSet custT="1"/>
      <dgm:spPr/>
      <dgm:t>
        <a:bodyPr/>
        <a:lstStyle/>
        <a:p>
          <a:r>
            <a:rPr lang="en-US" sz="16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Our Changing Communities Data Story Maps</a:t>
          </a:r>
        </a:p>
      </dgm:t>
    </dgm:pt>
    <dgm:pt modelId="{51E230B4-E79E-48C4-853D-BF3FB10DDD82}" type="parTrans" cxnId="{F02ABC7F-7F2B-450E-AE38-6B74FDE511F8}">
      <dgm:prSet/>
      <dgm:spPr/>
      <dgm:t>
        <a:bodyPr/>
        <a:lstStyle/>
        <a:p>
          <a:endParaRPr lang="en-US"/>
        </a:p>
      </dgm:t>
    </dgm:pt>
    <dgm:pt modelId="{68A29FA6-F242-4291-82B2-09F54D5189EB}" type="sibTrans" cxnId="{F02ABC7F-7F2B-450E-AE38-6B74FDE511F8}">
      <dgm:prSet/>
      <dgm:spPr/>
      <dgm:t>
        <a:bodyPr/>
        <a:lstStyle/>
        <a:p>
          <a:endParaRPr lang="en-US"/>
        </a:p>
      </dgm:t>
    </dgm:pt>
    <dgm:pt modelId="{9D7FC4E0-33E8-45F7-840D-CBAD35F1F151}">
      <dgm:prSet custT="1"/>
      <dgm:spPr/>
      <dgm:t>
        <a:bodyPr/>
        <a:lstStyle/>
        <a:p>
          <a:r>
            <a:rPr lang="en-US" sz="1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JRF Board Event</a:t>
          </a:r>
          <a:endParaRPr lang="en-US" sz="1600" b="1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B23597-92B0-4A61-9417-D293D158F6E2}" type="parTrans" cxnId="{B50BAF5D-2ABA-42C8-8BD0-7BC0E322095D}">
      <dgm:prSet/>
      <dgm:spPr/>
      <dgm:t>
        <a:bodyPr/>
        <a:lstStyle/>
        <a:p>
          <a:endParaRPr lang="en-US"/>
        </a:p>
      </dgm:t>
    </dgm:pt>
    <dgm:pt modelId="{57A3FAFB-D4AF-4980-921E-4C1B6F1F281D}" type="sibTrans" cxnId="{B50BAF5D-2ABA-42C8-8BD0-7BC0E322095D}">
      <dgm:prSet/>
      <dgm:spPr/>
      <dgm:t>
        <a:bodyPr/>
        <a:lstStyle/>
        <a:p>
          <a:endParaRPr lang="en-US"/>
        </a:p>
      </dgm:t>
    </dgm:pt>
    <dgm:pt modelId="{75D9C49F-9657-4937-BAD4-C9F1A4B27F5E}">
      <dgm:prSet custT="1"/>
      <dgm:spPr/>
      <dgm:t>
        <a:bodyPr/>
        <a:lstStyle/>
        <a:p>
          <a:r>
            <a:rPr lang="en-US" sz="1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Snapshots</a:t>
          </a:r>
          <a:endParaRPr lang="en-US" sz="1600" b="1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D6E97A-3594-4811-B4CB-0B85592958C7}" type="parTrans" cxnId="{55570344-3A53-4477-AF1F-AC79CDEEFFAD}">
      <dgm:prSet/>
      <dgm:spPr/>
      <dgm:t>
        <a:bodyPr/>
        <a:lstStyle/>
        <a:p>
          <a:endParaRPr lang="en-US"/>
        </a:p>
      </dgm:t>
    </dgm:pt>
    <dgm:pt modelId="{2B39B09F-94AA-4962-A3FF-AEC98326F5A6}" type="sibTrans" cxnId="{55570344-3A53-4477-AF1F-AC79CDEEFFAD}">
      <dgm:prSet/>
      <dgm:spPr/>
      <dgm:t>
        <a:bodyPr/>
        <a:lstStyle/>
        <a:p>
          <a:endParaRPr lang="en-US"/>
        </a:p>
      </dgm:t>
    </dgm:pt>
    <dgm:pt modelId="{41CF4DB0-6979-4B23-9996-702E9E2D9978}">
      <dgm:prSet custT="1"/>
      <dgm:spPr/>
      <dgm:t>
        <a:bodyPr/>
        <a:lstStyle/>
        <a:p>
          <a:r>
            <a:rPr lang="en-US" sz="1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Meeting Celebration</a:t>
          </a:r>
          <a:endParaRPr lang="en-US" sz="1600" b="1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804751-6BEB-4C51-8C80-20D50234ED8C}" type="parTrans" cxnId="{C93B9B43-9C39-4A33-A431-950054211C13}">
      <dgm:prSet/>
      <dgm:spPr/>
      <dgm:t>
        <a:bodyPr/>
        <a:lstStyle/>
        <a:p>
          <a:endParaRPr lang="en-US"/>
        </a:p>
      </dgm:t>
    </dgm:pt>
    <dgm:pt modelId="{C8F1CB70-FA8C-4DCC-BFCE-3BEA8A52C485}" type="sibTrans" cxnId="{C93B9B43-9C39-4A33-A431-950054211C13}">
      <dgm:prSet/>
      <dgm:spPr/>
      <dgm:t>
        <a:bodyPr/>
        <a:lstStyle/>
        <a:p>
          <a:endParaRPr lang="en-US"/>
        </a:p>
      </dgm:t>
    </dgm:pt>
    <dgm:pt modelId="{1657429E-25B9-462F-AD68-5098DDE3B30C}">
      <dgm:prSet custT="1"/>
      <dgm:spPr/>
      <dgm:t>
        <a:bodyPr/>
        <a:lstStyle/>
        <a:p>
          <a:r>
            <a:rPr lang="en-US" sz="1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Hearing results of Community Voice Fund</a:t>
          </a:r>
          <a:endParaRPr lang="en-US" sz="1600" b="1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B07A0A-3BEB-4605-8D3C-BF46326B3144}" type="parTrans" cxnId="{10D354F5-B909-4D6B-89D5-EE9ABE1C6375}">
      <dgm:prSet/>
      <dgm:spPr/>
      <dgm:t>
        <a:bodyPr/>
        <a:lstStyle/>
        <a:p>
          <a:endParaRPr lang="en-US"/>
        </a:p>
      </dgm:t>
    </dgm:pt>
    <dgm:pt modelId="{D1DA38FB-C3B1-4BC9-A0D2-DBDBC417D115}" type="sibTrans" cxnId="{10D354F5-B909-4D6B-89D5-EE9ABE1C6375}">
      <dgm:prSet/>
      <dgm:spPr/>
      <dgm:t>
        <a:bodyPr/>
        <a:lstStyle/>
        <a:p>
          <a:endParaRPr lang="en-US"/>
        </a:p>
      </dgm:t>
    </dgm:pt>
    <dgm:pt modelId="{6DEDDD72-80A6-458A-811E-F76B2FA7BD1F}">
      <dgm:prSet custT="1"/>
      <dgm:spPr/>
      <dgm:t>
        <a:bodyPr/>
        <a:lstStyle/>
        <a:p>
          <a:r>
            <a:rPr lang="en-US" sz="1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Foundation Video </a:t>
          </a:r>
          <a:endParaRPr lang="en-US" sz="1600" b="1" i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4DA1F9-637B-4EB9-BB75-C4C4E7F25B7F}" type="parTrans" cxnId="{CE94BC3C-876F-4C93-9A19-BBB11E6CEB3F}">
      <dgm:prSet/>
      <dgm:spPr/>
      <dgm:t>
        <a:bodyPr/>
        <a:lstStyle/>
        <a:p>
          <a:endParaRPr lang="en-US"/>
        </a:p>
      </dgm:t>
    </dgm:pt>
    <dgm:pt modelId="{64BD6C5A-4097-46AE-B341-287FD06F4A0A}" type="sibTrans" cxnId="{CE94BC3C-876F-4C93-9A19-BBB11E6CEB3F}">
      <dgm:prSet/>
      <dgm:spPr/>
      <dgm:t>
        <a:bodyPr/>
        <a:lstStyle/>
        <a:p>
          <a:endParaRPr lang="en-US"/>
        </a:p>
      </dgm:t>
    </dgm:pt>
    <dgm:pt modelId="{4759DDC5-61AE-4EB5-A085-194A7BA5859F}" type="pres">
      <dgm:prSet presAssocID="{2940596A-D1FE-4EB4-B83E-817C8FB85EAA}" presName="cycle" presStyleCnt="0">
        <dgm:presLayoutVars>
          <dgm:dir/>
          <dgm:resizeHandles val="exact"/>
        </dgm:presLayoutVars>
      </dgm:prSet>
      <dgm:spPr/>
    </dgm:pt>
    <dgm:pt modelId="{BEE99B08-9ED7-4FBA-BC5C-96CC2706E2BA}" type="pres">
      <dgm:prSet presAssocID="{A48FEBB6-263E-4F25-8C97-3723DDD08CEE}" presName="node" presStyleLbl="node1" presStyleIdx="0" presStyleCnt="7" custScaleX="141854">
        <dgm:presLayoutVars>
          <dgm:bulletEnabled val="1"/>
        </dgm:presLayoutVars>
      </dgm:prSet>
      <dgm:spPr/>
    </dgm:pt>
    <dgm:pt modelId="{831FF146-4D1B-4D07-9F97-8D57810CF9D2}" type="pres">
      <dgm:prSet presAssocID="{041383A8-28FF-4944-95A9-431120392879}" presName="sibTrans" presStyleLbl="sibTrans2D1" presStyleIdx="0" presStyleCnt="7"/>
      <dgm:spPr/>
    </dgm:pt>
    <dgm:pt modelId="{30D07DA6-10B4-4847-A415-9624E9D43DE0}" type="pres">
      <dgm:prSet presAssocID="{041383A8-28FF-4944-95A9-431120392879}" presName="connectorText" presStyleLbl="sibTrans2D1" presStyleIdx="0" presStyleCnt="7"/>
      <dgm:spPr/>
    </dgm:pt>
    <dgm:pt modelId="{5D246CEE-B397-4153-B8B3-30438A920FB5}" type="pres">
      <dgm:prSet presAssocID="{42A841C9-5501-4841-9936-9B0B7A7DC384}" presName="node" presStyleLbl="node1" presStyleIdx="1" presStyleCnt="7" custScaleX="141854">
        <dgm:presLayoutVars>
          <dgm:bulletEnabled val="1"/>
        </dgm:presLayoutVars>
      </dgm:prSet>
      <dgm:spPr/>
    </dgm:pt>
    <dgm:pt modelId="{3468B9D7-8809-4C49-8635-19ABA81B91F4}" type="pres">
      <dgm:prSet presAssocID="{68A29FA6-F242-4291-82B2-09F54D5189EB}" presName="sibTrans" presStyleLbl="sibTrans2D1" presStyleIdx="1" presStyleCnt="7"/>
      <dgm:spPr/>
    </dgm:pt>
    <dgm:pt modelId="{99395539-6F43-4ABC-924A-D7FC946B89CD}" type="pres">
      <dgm:prSet presAssocID="{68A29FA6-F242-4291-82B2-09F54D5189EB}" presName="connectorText" presStyleLbl="sibTrans2D1" presStyleIdx="1" presStyleCnt="7"/>
      <dgm:spPr/>
    </dgm:pt>
    <dgm:pt modelId="{54C8178D-FC60-4A3C-9352-DE25751F9B72}" type="pres">
      <dgm:prSet presAssocID="{6DEDDD72-80A6-458A-811E-F76B2FA7BD1F}" presName="node" presStyleLbl="node1" presStyleIdx="2" presStyleCnt="7" custScaleX="141854">
        <dgm:presLayoutVars>
          <dgm:bulletEnabled val="1"/>
        </dgm:presLayoutVars>
      </dgm:prSet>
      <dgm:spPr/>
    </dgm:pt>
    <dgm:pt modelId="{D850A6F0-935A-40C7-AED0-A8B4A9E5842E}" type="pres">
      <dgm:prSet presAssocID="{64BD6C5A-4097-46AE-B341-287FD06F4A0A}" presName="sibTrans" presStyleLbl="sibTrans2D1" presStyleIdx="2" presStyleCnt="7"/>
      <dgm:spPr/>
    </dgm:pt>
    <dgm:pt modelId="{9BC2FE64-C95C-41FA-AF7F-938BA9727019}" type="pres">
      <dgm:prSet presAssocID="{64BD6C5A-4097-46AE-B341-287FD06F4A0A}" presName="connectorText" presStyleLbl="sibTrans2D1" presStyleIdx="2" presStyleCnt="7"/>
      <dgm:spPr/>
    </dgm:pt>
    <dgm:pt modelId="{409DA17D-6310-4E79-8119-7491BEBF0519}" type="pres">
      <dgm:prSet presAssocID="{9D7FC4E0-33E8-45F7-840D-CBAD35F1F151}" presName="node" presStyleLbl="node1" presStyleIdx="3" presStyleCnt="7" custScaleX="141854">
        <dgm:presLayoutVars>
          <dgm:bulletEnabled val="1"/>
        </dgm:presLayoutVars>
      </dgm:prSet>
      <dgm:spPr/>
    </dgm:pt>
    <dgm:pt modelId="{24B3C4C7-A978-4170-B41C-AF90BEC5584B}" type="pres">
      <dgm:prSet presAssocID="{57A3FAFB-D4AF-4980-921E-4C1B6F1F281D}" presName="sibTrans" presStyleLbl="sibTrans2D1" presStyleIdx="3" presStyleCnt="7"/>
      <dgm:spPr/>
    </dgm:pt>
    <dgm:pt modelId="{5DCBD0C7-0AFC-4BCD-8CC4-8419317234A8}" type="pres">
      <dgm:prSet presAssocID="{57A3FAFB-D4AF-4980-921E-4C1B6F1F281D}" presName="connectorText" presStyleLbl="sibTrans2D1" presStyleIdx="3" presStyleCnt="7"/>
      <dgm:spPr/>
    </dgm:pt>
    <dgm:pt modelId="{D4E00921-B3AC-4F97-A1C7-293CAC2F89CF}" type="pres">
      <dgm:prSet presAssocID="{75D9C49F-9657-4937-BAD4-C9F1A4B27F5E}" presName="node" presStyleLbl="node1" presStyleIdx="4" presStyleCnt="7" custScaleX="141854">
        <dgm:presLayoutVars>
          <dgm:bulletEnabled val="1"/>
        </dgm:presLayoutVars>
      </dgm:prSet>
      <dgm:spPr/>
    </dgm:pt>
    <dgm:pt modelId="{A51FD060-2019-4A75-A43E-515E040B7C2E}" type="pres">
      <dgm:prSet presAssocID="{2B39B09F-94AA-4962-A3FF-AEC98326F5A6}" presName="sibTrans" presStyleLbl="sibTrans2D1" presStyleIdx="4" presStyleCnt="7"/>
      <dgm:spPr/>
    </dgm:pt>
    <dgm:pt modelId="{4A9BFFD8-C5CC-4752-9EF4-A9515E2563B8}" type="pres">
      <dgm:prSet presAssocID="{2B39B09F-94AA-4962-A3FF-AEC98326F5A6}" presName="connectorText" presStyleLbl="sibTrans2D1" presStyleIdx="4" presStyleCnt="7"/>
      <dgm:spPr/>
    </dgm:pt>
    <dgm:pt modelId="{11A59543-90B8-4CB4-A225-D232D754D2FB}" type="pres">
      <dgm:prSet presAssocID="{41CF4DB0-6979-4B23-9996-702E9E2D9978}" presName="node" presStyleLbl="node1" presStyleIdx="5" presStyleCnt="7" custScaleX="141854">
        <dgm:presLayoutVars>
          <dgm:bulletEnabled val="1"/>
        </dgm:presLayoutVars>
      </dgm:prSet>
      <dgm:spPr/>
    </dgm:pt>
    <dgm:pt modelId="{3AEA3134-71F3-46C7-9469-33506D5FAD0E}" type="pres">
      <dgm:prSet presAssocID="{C8F1CB70-FA8C-4DCC-BFCE-3BEA8A52C485}" presName="sibTrans" presStyleLbl="sibTrans2D1" presStyleIdx="5" presStyleCnt="7"/>
      <dgm:spPr/>
    </dgm:pt>
    <dgm:pt modelId="{97E1EA16-C403-4DF7-B7BA-87503374B289}" type="pres">
      <dgm:prSet presAssocID="{C8F1CB70-FA8C-4DCC-BFCE-3BEA8A52C485}" presName="connectorText" presStyleLbl="sibTrans2D1" presStyleIdx="5" presStyleCnt="7"/>
      <dgm:spPr/>
    </dgm:pt>
    <dgm:pt modelId="{54AEBF24-FA0E-41E8-B3DA-B66441D39F0A}" type="pres">
      <dgm:prSet presAssocID="{1657429E-25B9-462F-AD68-5098DDE3B30C}" presName="node" presStyleLbl="node1" presStyleIdx="6" presStyleCnt="7" custScaleX="141854">
        <dgm:presLayoutVars>
          <dgm:bulletEnabled val="1"/>
        </dgm:presLayoutVars>
      </dgm:prSet>
      <dgm:spPr/>
    </dgm:pt>
    <dgm:pt modelId="{6FDFCF80-DD7C-49E5-8737-04FFEB74AECB}" type="pres">
      <dgm:prSet presAssocID="{D1DA38FB-C3B1-4BC9-A0D2-DBDBC417D115}" presName="sibTrans" presStyleLbl="sibTrans2D1" presStyleIdx="6" presStyleCnt="7"/>
      <dgm:spPr/>
    </dgm:pt>
    <dgm:pt modelId="{6F5D9B30-67A0-4928-845C-236F6460705E}" type="pres">
      <dgm:prSet presAssocID="{D1DA38FB-C3B1-4BC9-A0D2-DBDBC417D115}" presName="connectorText" presStyleLbl="sibTrans2D1" presStyleIdx="6" presStyleCnt="7"/>
      <dgm:spPr/>
    </dgm:pt>
  </dgm:ptLst>
  <dgm:cxnLst>
    <dgm:cxn modelId="{51ECC00F-F657-4C35-80F2-01C4626D1BB3}" type="presOf" srcId="{64BD6C5A-4097-46AE-B341-287FD06F4A0A}" destId="{9BC2FE64-C95C-41FA-AF7F-938BA9727019}" srcOrd="1" destOrd="0" presId="urn:microsoft.com/office/officeart/2005/8/layout/cycle2"/>
    <dgm:cxn modelId="{6D72E110-E409-4DAF-8F8C-155CB06172F0}" type="presOf" srcId="{64BD6C5A-4097-46AE-B341-287FD06F4A0A}" destId="{D850A6F0-935A-40C7-AED0-A8B4A9E5842E}" srcOrd="0" destOrd="0" presId="urn:microsoft.com/office/officeart/2005/8/layout/cycle2"/>
    <dgm:cxn modelId="{59692E16-A4DD-4AFC-8239-BC255FDE230F}" type="presOf" srcId="{1657429E-25B9-462F-AD68-5098DDE3B30C}" destId="{54AEBF24-FA0E-41E8-B3DA-B66441D39F0A}" srcOrd="0" destOrd="0" presId="urn:microsoft.com/office/officeart/2005/8/layout/cycle2"/>
    <dgm:cxn modelId="{75A11418-833A-46E3-9369-9BC811E293DD}" type="presOf" srcId="{041383A8-28FF-4944-95A9-431120392879}" destId="{30D07DA6-10B4-4847-A415-9624E9D43DE0}" srcOrd="1" destOrd="0" presId="urn:microsoft.com/office/officeart/2005/8/layout/cycle2"/>
    <dgm:cxn modelId="{62AE1C1C-7E75-4A2D-9630-E8D024F862AA}" srcId="{2940596A-D1FE-4EB4-B83E-817C8FB85EAA}" destId="{A48FEBB6-263E-4F25-8C97-3723DDD08CEE}" srcOrd="0" destOrd="0" parTransId="{DD7070FC-64BD-4CDD-8209-67CD6A3C19ED}" sibTransId="{041383A8-28FF-4944-95A9-431120392879}"/>
    <dgm:cxn modelId="{87AB871E-AD5D-45C3-BE23-F0D2B1D37177}" type="presOf" srcId="{57A3FAFB-D4AF-4980-921E-4C1B6F1F281D}" destId="{5DCBD0C7-0AFC-4BCD-8CC4-8419317234A8}" srcOrd="1" destOrd="0" presId="urn:microsoft.com/office/officeart/2005/8/layout/cycle2"/>
    <dgm:cxn modelId="{91F86321-42C8-4FB6-84E3-B4DAB0B4F2AF}" type="presOf" srcId="{57A3FAFB-D4AF-4980-921E-4C1B6F1F281D}" destId="{24B3C4C7-A978-4170-B41C-AF90BEC5584B}" srcOrd="0" destOrd="0" presId="urn:microsoft.com/office/officeart/2005/8/layout/cycle2"/>
    <dgm:cxn modelId="{F29FBD2C-153A-41C9-9CBC-9F70B62E12F1}" type="presOf" srcId="{D1DA38FB-C3B1-4BC9-A0D2-DBDBC417D115}" destId="{6F5D9B30-67A0-4928-845C-236F6460705E}" srcOrd="1" destOrd="0" presId="urn:microsoft.com/office/officeart/2005/8/layout/cycle2"/>
    <dgm:cxn modelId="{CE94BC3C-876F-4C93-9A19-BBB11E6CEB3F}" srcId="{2940596A-D1FE-4EB4-B83E-817C8FB85EAA}" destId="{6DEDDD72-80A6-458A-811E-F76B2FA7BD1F}" srcOrd="2" destOrd="0" parTransId="{234DA1F9-637B-4EB9-BB75-C4C4E7F25B7F}" sibTransId="{64BD6C5A-4097-46AE-B341-287FD06F4A0A}"/>
    <dgm:cxn modelId="{0C83413F-0039-4016-89AA-B6EB00C727BE}" type="presOf" srcId="{68A29FA6-F242-4291-82B2-09F54D5189EB}" destId="{3468B9D7-8809-4C49-8635-19ABA81B91F4}" srcOrd="0" destOrd="0" presId="urn:microsoft.com/office/officeart/2005/8/layout/cycle2"/>
    <dgm:cxn modelId="{B50BAF5D-2ABA-42C8-8BD0-7BC0E322095D}" srcId="{2940596A-D1FE-4EB4-B83E-817C8FB85EAA}" destId="{9D7FC4E0-33E8-45F7-840D-CBAD35F1F151}" srcOrd="3" destOrd="0" parTransId="{EDB23597-92B0-4A61-9417-D293D158F6E2}" sibTransId="{57A3FAFB-D4AF-4980-921E-4C1B6F1F281D}"/>
    <dgm:cxn modelId="{4BB7D360-0F35-4F5C-88D6-396E03E552EC}" type="presOf" srcId="{68A29FA6-F242-4291-82B2-09F54D5189EB}" destId="{99395539-6F43-4ABC-924A-D7FC946B89CD}" srcOrd="1" destOrd="0" presId="urn:microsoft.com/office/officeart/2005/8/layout/cycle2"/>
    <dgm:cxn modelId="{C93B9B43-9C39-4A33-A431-950054211C13}" srcId="{2940596A-D1FE-4EB4-B83E-817C8FB85EAA}" destId="{41CF4DB0-6979-4B23-9996-702E9E2D9978}" srcOrd="5" destOrd="0" parTransId="{CC804751-6BEB-4C51-8C80-20D50234ED8C}" sibTransId="{C8F1CB70-FA8C-4DCC-BFCE-3BEA8A52C485}"/>
    <dgm:cxn modelId="{55570344-3A53-4477-AF1F-AC79CDEEFFAD}" srcId="{2940596A-D1FE-4EB4-B83E-817C8FB85EAA}" destId="{75D9C49F-9657-4937-BAD4-C9F1A4B27F5E}" srcOrd="4" destOrd="0" parTransId="{BFD6E97A-3594-4811-B4CB-0B85592958C7}" sibTransId="{2B39B09F-94AA-4962-A3FF-AEC98326F5A6}"/>
    <dgm:cxn modelId="{8F08C069-F2D3-4282-B30E-06573BA45701}" type="presOf" srcId="{75D9C49F-9657-4937-BAD4-C9F1A4B27F5E}" destId="{D4E00921-B3AC-4F97-A1C7-293CAC2F89CF}" srcOrd="0" destOrd="0" presId="urn:microsoft.com/office/officeart/2005/8/layout/cycle2"/>
    <dgm:cxn modelId="{758B5E6A-7E73-43BD-854F-1EFEEFA3FBA7}" type="presOf" srcId="{A48FEBB6-263E-4F25-8C97-3723DDD08CEE}" destId="{BEE99B08-9ED7-4FBA-BC5C-96CC2706E2BA}" srcOrd="0" destOrd="0" presId="urn:microsoft.com/office/officeart/2005/8/layout/cycle2"/>
    <dgm:cxn modelId="{D8EC1774-3449-4EBE-ACB4-36F2344E9CDD}" type="presOf" srcId="{2940596A-D1FE-4EB4-B83E-817C8FB85EAA}" destId="{4759DDC5-61AE-4EB5-A085-194A7BA5859F}" srcOrd="0" destOrd="0" presId="urn:microsoft.com/office/officeart/2005/8/layout/cycle2"/>
    <dgm:cxn modelId="{F02ABC7F-7F2B-450E-AE38-6B74FDE511F8}" srcId="{2940596A-D1FE-4EB4-B83E-817C8FB85EAA}" destId="{42A841C9-5501-4841-9936-9B0B7A7DC384}" srcOrd="1" destOrd="0" parTransId="{51E230B4-E79E-48C4-853D-BF3FB10DDD82}" sibTransId="{68A29FA6-F242-4291-82B2-09F54D5189EB}"/>
    <dgm:cxn modelId="{4B3E6989-04B0-4737-BBA3-AE8B0201A206}" type="presOf" srcId="{6DEDDD72-80A6-458A-811E-F76B2FA7BD1F}" destId="{54C8178D-FC60-4A3C-9352-DE25751F9B72}" srcOrd="0" destOrd="0" presId="urn:microsoft.com/office/officeart/2005/8/layout/cycle2"/>
    <dgm:cxn modelId="{F7D3F589-DC76-4E49-95E1-7690E55604BA}" type="presOf" srcId="{9D7FC4E0-33E8-45F7-840D-CBAD35F1F151}" destId="{409DA17D-6310-4E79-8119-7491BEBF0519}" srcOrd="0" destOrd="0" presId="urn:microsoft.com/office/officeart/2005/8/layout/cycle2"/>
    <dgm:cxn modelId="{3B5AB098-A6B1-4E3C-99D4-FB424695ABD9}" type="presOf" srcId="{42A841C9-5501-4841-9936-9B0B7A7DC384}" destId="{5D246CEE-B397-4153-B8B3-30438A920FB5}" srcOrd="0" destOrd="0" presId="urn:microsoft.com/office/officeart/2005/8/layout/cycle2"/>
    <dgm:cxn modelId="{CBA9FFA7-8B68-4477-8F60-6C2E6D6018A4}" type="presOf" srcId="{41CF4DB0-6979-4B23-9996-702E9E2D9978}" destId="{11A59543-90B8-4CB4-A225-D232D754D2FB}" srcOrd="0" destOrd="0" presId="urn:microsoft.com/office/officeart/2005/8/layout/cycle2"/>
    <dgm:cxn modelId="{065089B7-CA18-475A-BF63-097527B3F403}" type="presOf" srcId="{C8F1CB70-FA8C-4DCC-BFCE-3BEA8A52C485}" destId="{97E1EA16-C403-4DF7-B7BA-87503374B289}" srcOrd="1" destOrd="0" presId="urn:microsoft.com/office/officeart/2005/8/layout/cycle2"/>
    <dgm:cxn modelId="{7DC18FB9-8D81-4C18-A17E-81823AE3C554}" type="presOf" srcId="{C8F1CB70-FA8C-4DCC-BFCE-3BEA8A52C485}" destId="{3AEA3134-71F3-46C7-9469-33506D5FAD0E}" srcOrd="0" destOrd="0" presId="urn:microsoft.com/office/officeart/2005/8/layout/cycle2"/>
    <dgm:cxn modelId="{1576ABBC-03C4-4660-AF01-3522793AD9BB}" type="presOf" srcId="{041383A8-28FF-4944-95A9-431120392879}" destId="{831FF146-4D1B-4D07-9F97-8D57810CF9D2}" srcOrd="0" destOrd="0" presId="urn:microsoft.com/office/officeart/2005/8/layout/cycle2"/>
    <dgm:cxn modelId="{444BAFDD-647E-4046-BE49-DB8DA3D6E68F}" type="presOf" srcId="{2B39B09F-94AA-4962-A3FF-AEC98326F5A6}" destId="{4A9BFFD8-C5CC-4752-9EF4-A9515E2563B8}" srcOrd="1" destOrd="0" presId="urn:microsoft.com/office/officeart/2005/8/layout/cycle2"/>
    <dgm:cxn modelId="{DA82EAE8-89D2-49FF-AE3F-E37C55C12661}" type="presOf" srcId="{2B39B09F-94AA-4962-A3FF-AEC98326F5A6}" destId="{A51FD060-2019-4A75-A43E-515E040B7C2E}" srcOrd="0" destOrd="0" presId="urn:microsoft.com/office/officeart/2005/8/layout/cycle2"/>
    <dgm:cxn modelId="{7E45D0E9-4BBE-4F6C-BC11-770740883459}" type="presOf" srcId="{D1DA38FB-C3B1-4BC9-A0D2-DBDBC417D115}" destId="{6FDFCF80-DD7C-49E5-8737-04FFEB74AECB}" srcOrd="0" destOrd="0" presId="urn:microsoft.com/office/officeart/2005/8/layout/cycle2"/>
    <dgm:cxn modelId="{10D354F5-B909-4D6B-89D5-EE9ABE1C6375}" srcId="{2940596A-D1FE-4EB4-B83E-817C8FB85EAA}" destId="{1657429E-25B9-462F-AD68-5098DDE3B30C}" srcOrd="6" destOrd="0" parTransId="{1CB07A0A-3BEB-4605-8D3C-BF46326B3144}" sibTransId="{D1DA38FB-C3B1-4BC9-A0D2-DBDBC417D115}"/>
    <dgm:cxn modelId="{3796BECC-46C6-4C14-9CE0-6166A770F1DF}" type="presParOf" srcId="{4759DDC5-61AE-4EB5-A085-194A7BA5859F}" destId="{BEE99B08-9ED7-4FBA-BC5C-96CC2706E2BA}" srcOrd="0" destOrd="0" presId="urn:microsoft.com/office/officeart/2005/8/layout/cycle2"/>
    <dgm:cxn modelId="{E605EF21-226C-49F1-99CC-EC797686795F}" type="presParOf" srcId="{4759DDC5-61AE-4EB5-A085-194A7BA5859F}" destId="{831FF146-4D1B-4D07-9F97-8D57810CF9D2}" srcOrd="1" destOrd="0" presId="urn:microsoft.com/office/officeart/2005/8/layout/cycle2"/>
    <dgm:cxn modelId="{F57D42CB-2333-4479-BDD4-A7A7B13AAE9A}" type="presParOf" srcId="{831FF146-4D1B-4D07-9F97-8D57810CF9D2}" destId="{30D07DA6-10B4-4847-A415-9624E9D43DE0}" srcOrd="0" destOrd="0" presId="urn:microsoft.com/office/officeart/2005/8/layout/cycle2"/>
    <dgm:cxn modelId="{B2033033-1082-4CE1-956C-8E6C61AB0E07}" type="presParOf" srcId="{4759DDC5-61AE-4EB5-A085-194A7BA5859F}" destId="{5D246CEE-B397-4153-B8B3-30438A920FB5}" srcOrd="2" destOrd="0" presId="urn:microsoft.com/office/officeart/2005/8/layout/cycle2"/>
    <dgm:cxn modelId="{969FBE12-1C7B-4CDA-9E0D-CFD997B6A358}" type="presParOf" srcId="{4759DDC5-61AE-4EB5-A085-194A7BA5859F}" destId="{3468B9D7-8809-4C49-8635-19ABA81B91F4}" srcOrd="3" destOrd="0" presId="urn:microsoft.com/office/officeart/2005/8/layout/cycle2"/>
    <dgm:cxn modelId="{62E5897F-E23C-40D0-B0DF-AF9E80C6C1F8}" type="presParOf" srcId="{3468B9D7-8809-4C49-8635-19ABA81B91F4}" destId="{99395539-6F43-4ABC-924A-D7FC946B89CD}" srcOrd="0" destOrd="0" presId="urn:microsoft.com/office/officeart/2005/8/layout/cycle2"/>
    <dgm:cxn modelId="{6B67AD53-4572-4E38-8857-1E147706DC7E}" type="presParOf" srcId="{4759DDC5-61AE-4EB5-A085-194A7BA5859F}" destId="{54C8178D-FC60-4A3C-9352-DE25751F9B72}" srcOrd="4" destOrd="0" presId="urn:microsoft.com/office/officeart/2005/8/layout/cycle2"/>
    <dgm:cxn modelId="{74F818A4-F418-4691-A95C-16E3FC30F79A}" type="presParOf" srcId="{4759DDC5-61AE-4EB5-A085-194A7BA5859F}" destId="{D850A6F0-935A-40C7-AED0-A8B4A9E5842E}" srcOrd="5" destOrd="0" presId="urn:microsoft.com/office/officeart/2005/8/layout/cycle2"/>
    <dgm:cxn modelId="{BCC168ED-1FCD-416A-946F-07C22C91D8BB}" type="presParOf" srcId="{D850A6F0-935A-40C7-AED0-A8B4A9E5842E}" destId="{9BC2FE64-C95C-41FA-AF7F-938BA9727019}" srcOrd="0" destOrd="0" presId="urn:microsoft.com/office/officeart/2005/8/layout/cycle2"/>
    <dgm:cxn modelId="{DC53F414-FD9A-46BE-9786-8A582610D5B8}" type="presParOf" srcId="{4759DDC5-61AE-4EB5-A085-194A7BA5859F}" destId="{409DA17D-6310-4E79-8119-7491BEBF0519}" srcOrd="6" destOrd="0" presId="urn:microsoft.com/office/officeart/2005/8/layout/cycle2"/>
    <dgm:cxn modelId="{ECBB4AD5-8770-4DF2-A8F1-B53E7571C36B}" type="presParOf" srcId="{4759DDC5-61AE-4EB5-A085-194A7BA5859F}" destId="{24B3C4C7-A978-4170-B41C-AF90BEC5584B}" srcOrd="7" destOrd="0" presId="urn:microsoft.com/office/officeart/2005/8/layout/cycle2"/>
    <dgm:cxn modelId="{BBB31161-F0AC-425D-8208-7AB5876E5D68}" type="presParOf" srcId="{24B3C4C7-A978-4170-B41C-AF90BEC5584B}" destId="{5DCBD0C7-0AFC-4BCD-8CC4-8419317234A8}" srcOrd="0" destOrd="0" presId="urn:microsoft.com/office/officeart/2005/8/layout/cycle2"/>
    <dgm:cxn modelId="{4BEA99B8-8D31-4234-9A83-3DCF7EF15862}" type="presParOf" srcId="{4759DDC5-61AE-4EB5-A085-194A7BA5859F}" destId="{D4E00921-B3AC-4F97-A1C7-293CAC2F89CF}" srcOrd="8" destOrd="0" presId="urn:microsoft.com/office/officeart/2005/8/layout/cycle2"/>
    <dgm:cxn modelId="{EE8BB3B5-9A0C-4270-BDC1-409BBEA9CAD2}" type="presParOf" srcId="{4759DDC5-61AE-4EB5-A085-194A7BA5859F}" destId="{A51FD060-2019-4A75-A43E-515E040B7C2E}" srcOrd="9" destOrd="0" presId="urn:microsoft.com/office/officeart/2005/8/layout/cycle2"/>
    <dgm:cxn modelId="{4AE4B421-8D3D-4FA3-B3AA-E3B6376121AF}" type="presParOf" srcId="{A51FD060-2019-4A75-A43E-515E040B7C2E}" destId="{4A9BFFD8-C5CC-4752-9EF4-A9515E2563B8}" srcOrd="0" destOrd="0" presId="urn:microsoft.com/office/officeart/2005/8/layout/cycle2"/>
    <dgm:cxn modelId="{B35115EA-C61E-4501-ABC7-9A6469F31B9F}" type="presParOf" srcId="{4759DDC5-61AE-4EB5-A085-194A7BA5859F}" destId="{11A59543-90B8-4CB4-A225-D232D754D2FB}" srcOrd="10" destOrd="0" presId="urn:microsoft.com/office/officeart/2005/8/layout/cycle2"/>
    <dgm:cxn modelId="{244218F5-2D1A-48A9-977A-7BA954316CC1}" type="presParOf" srcId="{4759DDC5-61AE-4EB5-A085-194A7BA5859F}" destId="{3AEA3134-71F3-46C7-9469-33506D5FAD0E}" srcOrd="11" destOrd="0" presId="urn:microsoft.com/office/officeart/2005/8/layout/cycle2"/>
    <dgm:cxn modelId="{CD897D08-45F1-45A7-A217-FB3E56B3D633}" type="presParOf" srcId="{3AEA3134-71F3-46C7-9469-33506D5FAD0E}" destId="{97E1EA16-C403-4DF7-B7BA-87503374B289}" srcOrd="0" destOrd="0" presId="urn:microsoft.com/office/officeart/2005/8/layout/cycle2"/>
    <dgm:cxn modelId="{AEABC523-EC26-420F-A0BA-C20AD61CDC11}" type="presParOf" srcId="{4759DDC5-61AE-4EB5-A085-194A7BA5859F}" destId="{54AEBF24-FA0E-41E8-B3DA-B66441D39F0A}" srcOrd="12" destOrd="0" presId="urn:microsoft.com/office/officeart/2005/8/layout/cycle2"/>
    <dgm:cxn modelId="{95026037-7F82-4169-B92B-148972C7F225}" type="presParOf" srcId="{4759DDC5-61AE-4EB5-A085-194A7BA5859F}" destId="{6FDFCF80-DD7C-49E5-8737-04FFEB74AECB}" srcOrd="13" destOrd="0" presId="urn:microsoft.com/office/officeart/2005/8/layout/cycle2"/>
    <dgm:cxn modelId="{F4BE41E5-9B0D-4656-BF50-F12F9CB36298}" type="presParOf" srcId="{6FDFCF80-DD7C-49E5-8737-04FFEB74AECB}" destId="{6F5D9B30-67A0-4928-845C-236F6460705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960F13-AE59-490C-97F1-91237FB03525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B72D8D9-550A-4605-A0CB-D165076994B9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want to HEAR from you</a:t>
          </a:r>
          <a:endParaRPr lang="en-US" sz="3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3DF9D8-DAB3-42AC-B61D-E3CF156AE279}" type="parTrans" cxnId="{CCFAAA07-B603-4287-9C94-F28315B85D03}">
      <dgm:prSet/>
      <dgm:spPr/>
      <dgm:t>
        <a:bodyPr/>
        <a:lstStyle/>
        <a:p>
          <a:endParaRPr lang="en-US"/>
        </a:p>
      </dgm:t>
    </dgm:pt>
    <dgm:pt modelId="{494C59CD-5B74-4573-9F48-C2098F1866B6}" type="sibTrans" cxnId="{CCFAAA07-B603-4287-9C94-F28315B85D03}">
      <dgm:prSet/>
      <dgm:spPr/>
      <dgm:t>
        <a:bodyPr/>
        <a:lstStyle/>
        <a:p>
          <a:endParaRPr lang="en-US"/>
        </a:p>
      </dgm:t>
    </dgm:pt>
    <dgm:pt modelId="{D76AF3EF-E359-4718-A422-98FD284D6C8E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Complete survey in your folder</a:t>
          </a:r>
        </a:p>
      </dgm:t>
    </dgm:pt>
    <dgm:pt modelId="{1D996D00-07A4-40AF-8E8B-71D1AE037B71}" type="parTrans" cxnId="{A0EBB1EE-2167-4F75-973C-8A8CA9926964}">
      <dgm:prSet/>
      <dgm:spPr/>
      <dgm:t>
        <a:bodyPr/>
        <a:lstStyle/>
        <a:p>
          <a:endParaRPr lang="en-US"/>
        </a:p>
      </dgm:t>
    </dgm:pt>
    <dgm:pt modelId="{595B59CE-326E-49DE-8C64-E7958045AA39}" type="sibTrans" cxnId="{A0EBB1EE-2167-4F75-973C-8A8CA9926964}">
      <dgm:prSet/>
      <dgm:spPr/>
      <dgm:t>
        <a:bodyPr/>
        <a:lstStyle/>
        <a:p>
          <a:endParaRPr lang="en-US"/>
        </a:p>
      </dgm:t>
    </dgm:pt>
    <dgm:pt modelId="{270B8CC9-49FC-4C35-B0BB-C9A21446002C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want to SUPPORT you</a:t>
          </a:r>
          <a:endParaRPr lang="en-US" sz="3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248651-8E5A-4ABF-9098-246C5D796B91}" type="parTrans" cxnId="{F3FFD3B4-85B2-48FC-9B70-0203FC316709}">
      <dgm:prSet/>
      <dgm:spPr/>
      <dgm:t>
        <a:bodyPr/>
        <a:lstStyle/>
        <a:p>
          <a:endParaRPr lang="en-US"/>
        </a:p>
      </dgm:t>
    </dgm:pt>
    <dgm:pt modelId="{B5F34202-0891-4783-A63B-5C5FCCB0EDDA}" type="sibTrans" cxnId="{F3FFD3B4-85B2-48FC-9B70-0203FC316709}">
      <dgm:prSet/>
      <dgm:spPr/>
      <dgm:t>
        <a:bodyPr/>
        <a:lstStyle/>
        <a:p>
          <a:endParaRPr lang="en-US"/>
        </a:p>
      </dgm:t>
    </dgm:pt>
    <dgm:pt modelId="{F170F3AA-9D89-4AE9-A739-CBDD91A8E0B2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Launch in early 2024</a:t>
          </a:r>
          <a:endParaRPr lang="en-US" sz="2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8507668-E4A4-46D0-A9BB-3EFD500848B8}" type="parTrans" cxnId="{E92DAB5A-8E7E-4209-A97A-9E65F0FAC3BA}">
      <dgm:prSet/>
      <dgm:spPr/>
      <dgm:t>
        <a:bodyPr/>
        <a:lstStyle/>
        <a:p>
          <a:endParaRPr lang="en-US"/>
        </a:p>
      </dgm:t>
    </dgm:pt>
    <dgm:pt modelId="{725E9F8E-ED5F-45DB-B370-B51B71C1E145}" type="sibTrans" cxnId="{E92DAB5A-8E7E-4209-A97A-9E65F0FAC3BA}">
      <dgm:prSet/>
      <dgm:spPr/>
      <dgm:t>
        <a:bodyPr/>
        <a:lstStyle/>
        <a:p>
          <a:endParaRPr lang="en-US"/>
        </a:p>
      </dgm:t>
    </dgm:pt>
    <dgm:pt modelId="{67481045-6AB1-4930-ABB4-30D154AFF642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Diverse Engagement activities </a:t>
          </a:r>
          <a:endParaRPr lang="en-US" sz="2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E9374E-B93C-4BEA-8CF3-B658E0B50044}" type="parTrans" cxnId="{010D52D8-480B-4219-B89C-403DF48F439E}">
      <dgm:prSet/>
      <dgm:spPr/>
      <dgm:t>
        <a:bodyPr/>
        <a:lstStyle/>
        <a:p>
          <a:endParaRPr lang="en-US"/>
        </a:p>
      </dgm:t>
    </dgm:pt>
    <dgm:pt modelId="{97E3AA34-0B16-4517-915A-5B1D8D77D0ED}" type="sibTrans" cxnId="{010D52D8-480B-4219-B89C-403DF48F439E}">
      <dgm:prSet/>
      <dgm:spPr/>
      <dgm:t>
        <a:bodyPr/>
        <a:lstStyle/>
        <a:p>
          <a:endParaRPr lang="en-US"/>
        </a:p>
      </dgm:t>
    </dgm:pt>
    <dgm:pt modelId="{D6E7C1E6-B9E8-48BD-B516-94D92FAB6906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Leave completed survey at table</a:t>
          </a:r>
        </a:p>
      </dgm:t>
    </dgm:pt>
    <dgm:pt modelId="{B8B441F9-20D5-4566-9B36-D6330E227198}" type="parTrans" cxnId="{BC1FD8A6-949C-4DCD-A7ED-2E5FC6FDD324}">
      <dgm:prSet/>
      <dgm:spPr/>
      <dgm:t>
        <a:bodyPr/>
        <a:lstStyle/>
        <a:p>
          <a:endParaRPr lang="en-US"/>
        </a:p>
      </dgm:t>
    </dgm:pt>
    <dgm:pt modelId="{279F8C55-A6F6-4E1A-B924-9DE166CA1BA2}" type="sibTrans" cxnId="{BC1FD8A6-949C-4DCD-A7ED-2E5FC6FDD324}">
      <dgm:prSet/>
      <dgm:spPr/>
      <dgm:t>
        <a:bodyPr/>
        <a:lstStyle/>
        <a:p>
          <a:endParaRPr lang="en-US"/>
        </a:p>
      </dgm:t>
    </dgm:pt>
    <dgm:pt modelId="{F5E0D790-45C9-4BBF-B095-531C471EFD2D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Individual &amp; group</a:t>
          </a:r>
        </a:p>
      </dgm:t>
    </dgm:pt>
    <dgm:pt modelId="{19F57CE6-DB4A-43CC-9311-5F6CBEB284B4}" type="parTrans" cxnId="{32226DC7-7363-464A-9709-A920AA475030}">
      <dgm:prSet/>
      <dgm:spPr/>
      <dgm:t>
        <a:bodyPr/>
        <a:lstStyle/>
        <a:p>
          <a:endParaRPr lang="en-US"/>
        </a:p>
      </dgm:t>
    </dgm:pt>
    <dgm:pt modelId="{670327FC-867B-4B12-928B-9329BB52B5C3}" type="sibTrans" cxnId="{32226DC7-7363-464A-9709-A920AA475030}">
      <dgm:prSet/>
      <dgm:spPr/>
      <dgm:t>
        <a:bodyPr/>
        <a:lstStyle/>
        <a:p>
          <a:endParaRPr lang="en-US"/>
        </a:p>
      </dgm:t>
    </dgm:pt>
    <dgm:pt modelId="{92482682-E485-4B43-AD50-3B21829B87F7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In-person &amp; online</a:t>
          </a:r>
        </a:p>
      </dgm:t>
    </dgm:pt>
    <dgm:pt modelId="{8577218B-1C71-42CA-B431-2DD21ADE75AF}" type="parTrans" cxnId="{BBDD4417-39FF-41D6-B9A5-6CE1737CB8A7}">
      <dgm:prSet/>
      <dgm:spPr/>
      <dgm:t>
        <a:bodyPr/>
        <a:lstStyle/>
        <a:p>
          <a:endParaRPr lang="en-US"/>
        </a:p>
      </dgm:t>
    </dgm:pt>
    <dgm:pt modelId="{87398462-68B4-429A-A3A3-D78C7CC039ED}" type="sibTrans" cxnId="{BBDD4417-39FF-41D6-B9A5-6CE1737CB8A7}">
      <dgm:prSet/>
      <dgm:spPr/>
      <dgm:t>
        <a:bodyPr/>
        <a:lstStyle/>
        <a:p>
          <a:endParaRPr lang="en-US"/>
        </a:p>
      </dgm:t>
    </dgm:pt>
    <dgm:pt modelId="{3D98A5AA-BDE3-4C75-B8EF-F6073ABC36C0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Short &amp; extended timeframes</a:t>
          </a:r>
        </a:p>
      </dgm:t>
    </dgm:pt>
    <dgm:pt modelId="{6C15459C-C6C4-4B7B-BEA6-32CA9D146ADD}" type="parTrans" cxnId="{522775C6-F7A0-42E4-9D8F-5F63606585EC}">
      <dgm:prSet/>
      <dgm:spPr/>
      <dgm:t>
        <a:bodyPr/>
        <a:lstStyle/>
        <a:p>
          <a:endParaRPr lang="en-US"/>
        </a:p>
      </dgm:t>
    </dgm:pt>
    <dgm:pt modelId="{0B42AA4F-F4B1-4A21-82E3-0159CCE51996}" type="sibTrans" cxnId="{522775C6-F7A0-42E4-9D8F-5F63606585EC}">
      <dgm:prSet/>
      <dgm:spPr/>
      <dgm:t>
        <a:bodyPr/>
        <a:lstStyle/>
        <a:p>
          <a:endParaRPr lang="en-US"/>
        </a:p>
      </dgm:t>
    </dgm:pt>
    <dgm:pt modelId="{BA70B06C-865F-4326-8FE4-24943F02EA87}" type="pres">
      <dgm:prSet presAssocID="{F1960F13-AE59-490C-97F1-91237FB03525}" presName="Name0" presStyleCnt="0">
        <dgm:presLayoutVars>
          <dgm:dir/>
          <dgm:animLvl val="lvl"/>
          <dgm:resizeHandles val="exact"/>
        </dgm:presLayoutVars>
      </dgm:prSet>
      <dgm:spPr/>
    </dgm:pt>
    <dgm:pt modelId="{08C98ADA-1ECB-425E-A43C-6928AF55D6BA}" type="pres">
      <dgm:prSet presAssocID="{CB72D8D9-550A-4605-A0CB-D165076994B9}" presName="linNode" presStyleCnt="0"/>
      <dgm:spPr/>
    </dgm:pt>
    <dgm:pt modelId="{F36284C6-E2F6-4CD1-B8E4-A3CD9D3D8447}" type="pres">
      <dgm:prSet presAssocID="{CB72D8D9-550A-4605-A0CB-D165076994B9}" presName="parentText" presStyleLbl="node1" presStyleIdx="0" presStyleCnt="2" custScaleX="93020">
        <dgm:presLayoutVars>
          <dgm:chMax val="1"/>
          <dgm:bulletEnabled val="1"/>
        </dgm:presLayoutVars>
      </dgm:prSet>
      <dgm:spPr/>
    </dgm:pt>
    <dgm:pt modelId="{D7DAD0A5-05CF-419A-94F6-96F268C1C820}" type="pres">
      <dgm:prSet presAssocID="{CB72D8D9-550A-4605-A0CB-D165076994B9}" presName="descendantText" presStyleLbl="alignAccFollowNode1" presStyleIdx="0" presStyleCnt="2" custScaleY="77042">
        <dgm:presLayoutVars>
          <dgm:bulletEnabled val="1"/>
        </dgm:presLayoutVars>
      </dgm:prSet>
      <dgm:spPr/>
    </dgm:pt>
    <dgm:pt modelId="{11BA6E61-B223-4A08-AE34-E5192A07125B}" type="pres">
      <dgm:prSet presAssocID="{494C59CD-5B74-4573-9F48-C2098F1866B6}" presName="sp" presStyleCnt="0"/>
      <dgm:spPr/>
    </dgm:pt>
    <dgm:pt modelId="{9FE61FD5-BD19-4325-BD82-977C2534F2C1}" type="pres">
      <dgm:prSet presAssocID="{270B8CC9-49FC-4C35-B0BB-C9A21446002C}" presName="linNode" presStyleCnt="0"/>
      <dgm:spPr/>
    </dgm:pt>
    <dgm:pt modelId="{7DD476C0-896C-4F38-91D6-CB0FBEA1FEEB}" type="pres">
      <dgm:prSet presAssocID="{270B8CC9-49FC-4C35-B0BB-C9A21446002C}" presName="parentText" presStyleLbl="node1" presStyleIdx="1" presStyleCnt="2" custScaleX="93850">
        <dgm:presLayoutVars>
          <dgm:chMax val="1"/>
          <dgm:bulletEnabled val="1"/>
        </dgm:presLayoutVars>
      </dgm:prSet>
      <dgm:spPr/>
    </dgm:pt>
    <dgm:pt modelId="{5022E046-B234-4F6E-B7B4-CEF550255C63}" type="pres">
      <dgm:prSet presAssocID="{270B8CC9-49FC-4C35-B0BB-C9A21446002C}" presName="descendantText" presStyleLbl="alignAccFollowNode1" presStyleIdx="1" presStyleCnt="2" custScaleY="129616">
        <dgm:presLayoutVars>
          <dgm:bulletEnabled val="1"/>
        </dgm:presLayoutVars>
      </dgm:prSet>
      <dgm:spPr/>
    </dgm:pt>
  </dgm:ptLst>
  <dgm:cxnLst>
    <dgm:cxn modelId="{CCFAAA07-B603-4287-9C94-F28315B85D03}" srcId="{F1960F13-AE59-490C-97F1-91237FB03525}" destId="{CB72D8D9-550A-4605-A0CB-D165076994B9}" srcOrd="0" destOrd="0" parTransId="{613DF9D8-DAB3-42AC-B61D-E3CF156AE279}" sibTransId="{494C59CD-5B74-4573-9F48-C2098F1866B6}"/>
    <dgm:cxn modelId="{BBDD4417-39FF-41D6-B9A5-6CE1737CB8A7}" srcId="{67481045-6AB1-4930-ABB4-30D154AFF642}" destId="{92482682-E485-4B43-AD50-3B21829B87F7}" srcOrd="1" destOrd="0" parTransId="{8577218B-1C71-42CA-B431-2DD21ADE75AF}" sibTransId="{87398462-68B4-429A-A3A3-D78C7CC039ED}"/>
    <dgm:cxn modelId="{BF7D7E37-D468-45B6-B53B-AA446101B416}" type="presOf" srcId="{F1960F13-AE59-490C-97F1-91237FB03525}" destId="{BA70B06C-865F-4326-8FE4-24943F02EA87}" srcOrd="0" destOrd="0" presId="urn:microsoft.com/office/officeart/2005/8/layout/vList5"/>
    <dgm:cxn modelId="{AF8F5139-C847-4082-A27F-A7CEBEDA1DD7}" type="presOf" srcId="{3D98A5AA-BDE3-4C75-B8EF-F6073ABC36C0}" destId="{5022E046-B234-4F6E-B7B4-CEF550255C63}" srcOrd="0" destOrd="4" presId="urn:microsoft.com/office/officeart/2005/8/layout/vList5"/>
    <dgm:cxn modelId="{10552D3F-E9A5-4DB2-941F-D13D7E23C902}" type="presOf" srcId="{D76AF3EF-E359-4718-A422-98FD284D6C8E}" destId="{D7DAD0A5-05CF-419A-94F6-96F268C1C820}" srcOrd="0" destOrd="0" presId="urn:microsoft.com/office/officeart/2005/8/layout/vList5"/>
    <dgm:cxn modelId="{83565C79-2120-4CDF-A989-F594A57FDAF2}" type="presOf" srcId="{F5E0D790-45C9-4BBF-B095-531C471EFD2D}" destId="{5022E046-B234-4F6E-B7B4-CEF550255C63}" srcOrd="0" destOrd="2" presId="urn:microsoft.com/office/officeart/2005/8/layout/vList5"/>
    <dgm:cxn modelId="{E92DAB5A-8E7E-4209-A97A-9E65F0FAC3BA}" srcId="{270B8CC9-49FC-4C35-B0BB-C9A21446002C}" destId="{F170F3AA-9D89-4AE9-A739-CBDD91A8E0B2}" srcOrd="0" destOrd="0" parTransId="{E8507668-E4A4-46D0-A9BB-3EFD500848B8}" sibTransId="{725E9F8E-ED5F-45DB-B370-B51B71C1E145}"/>
    <dgm:cxn modelId="{D821987C-F1AC-4702-B1A1-73AC7DF27981}" type="presOf" srcId="{D6E7C1E6-B9E8-48BD-B516-94D92FAB6906}" destId="{D7DAD0A5-05CF-419A-94F6-96F268C1C820}" srcOrd="0" destOrd="1" presId="urn:microsoft.com/office/officeart/2005/8/layout/vList5"/>
    <dgm:cxn modelId="{B3FC4287-7BE7-4949-B2F7-6EF6EDE626E6}" type="presOf" srcId="{270B8CC9-49FC-4C35-B0BB-C9A21446002C}" destId="{7DD476C0-896C-4F38-91D6-CB0FBEA1FEEB}" srcOrd="0" destOrd="0" presId="urn:microsoft.com/office/officeart/2005/8/layout/vList5"/>
    <dgm:cxn modelId="{58AE9D9B-7E0C-4267-BC3E-814D9F205585}" type="presOf" srcId="{CB72D8D9-550A-4605-A0CB-D165076994B9}" destId="{F36284C6-E2F6-4CD1-B8E4-A3CD9D3D8447}" srcOrd="0" destOrd="0" presId="urn:microsoft.com/office/officeart/2005/8/layout/vList5"/>
    <dgm:cxn modelId="{BC1FD8A6-949C-4DCD-A7ED-2E5FC6FDD324}" srcId="{CB72D8D9-550A-4605-A0CB-D165076994B9}" destId="{D6E7C1E6-B9E8-48BD-B516-94D92FAB6906}" srcOrd="1" destOrd="0" parTransId="{B8B441F9-20D5-4566-9B36-D6330E227198}" sibTransId="{279F8C55-A6F6-4E1A-B924-9DE166CA1BA2}"/>
    <dgm:cxn modelId="{F3FFD3B4-85B2-48FC-9B70-0203FC316709}" srcId="{F1960F13-AE59-490C-97F1-91237FB03525}" destId="{270B8CC9-49FC-4C35-B0BB-C9A21446002C}" srcOrd="1" destOrd="0" parTransId="{8D248651-8E5A-4ABF-9098-246C5D796B91}" sibTransId="{B5F34202-0891-4783-A63B-5C5FCCB0EDDA}"/>
    <dgm:cxn modelId="{25F3EAB5-9C30-4690-99DA-F09AE9E72932}" type="presOf" srcId="{92482682-E485-4B43-AD50-3B21829B87F7}" destId="{5022E046-B234-4F6E-B7B4-CEF550255C63}" srcOrd="0" destOrd="3" presId="urn:microsoft.com/office/officeart/2005/8/layout/vList5"/>
    <dgm:cxn modelId="{81CDADBD-A354-46B7-A91F-7CB0C8E9A8A8}" type="presOf" srcId="{F170F3AA-9D89-4AE9-A739-CBDD91A8E0B2}" destId="{5022E046-B234-4F6E-B7B4-CEF550255C63}" srcOrd="0" destOrd="0" presId="urn:microsoft.com/office/officeart/2005/8/layout/vList5"/>
    <dgm:cxn modelId="{522775C6-F7A0-42E4-9D8F-5F63606585EC}" srcId="{67481045-6AB1-4930-ABB4-30D154AFF642}" destId="{3D98A5AA-BDE3-4C75-B8EF-F6073ABC36C0}" srcOrd="2" destOrd="0" parTransId="{6C15459C-C6C4-4B7B-BEA6-32CA9D146ADD}" sibTransId="{0B42AA4F-F4B1-4A21-82E3-0159CCE51996}"/>
    <dgm:cxn modelId="{32226DC7-7363-464A-9709-A920AA475030}" srcId="{67481045-6AB1-4930-ABB4-30D154AFF642}" destId="{F5E0D790-45C9-4BBF-B095-531C471EFD2D}" srcOrd="0" destOrd="0" parTransId="{19F57CE6-DB4A-43CC-9311-5F6CBEB284B4}" sibTransId="{670327FC-867B-4B12-928B-9329BB52B5C3}"/>
    <dgm:cxn modelId="{010D52D8-480B-4219-B89C-403DF48F439E}" srcId="{270B8CC9-49FC-4C35-B0BB-C9A21446002C}" destId="{67481045-6AB1-4930-ABB4-30D154AFF642}" srcOrd="1" destOrd="0" parTransId="{D1E9374E-B93C-4BEA-8CF3-B658E0B50044}" sibTransId="{97E3AA34-0B16-4517-915A-5B1D8D77D0ED}"/>
    <dgm:cxn modelId="{A0EBB1EE-2167-4F75-973C-8A8CA9926964}" srcId="{CB72D8D9-550A-4605-A0CB-D165076994B9}" destId="{D76AF3EF-E359-4718-A422-98FD284D6C8E}" srcOrd="0" destOrd="0" parTransId="{1D996D00-07A4-40AF-8E8B-71D1AE037B71}" sibTransId="{595B59CE-326E-49DE-8C64-E7958045AA39}"/>
    <dgm:cxn modelId="{0072E1F8-7D49-4156-BBEE-C2BD67D27F53}" type="presOf" srcId="{67481045-6AB1-4930-ABB4-30D154AFF642}" destId="{5022E046-B234-4F6E-B7B4-CEF550255C63}" srcOrd="0" destOrd="1" presId="urn:microsoft.com/office/officeart/2005/8/layout/vList5"/>
    <dgm:cxn modelId="{E4AF0957-4B79-4144-AC13-631141EA4444}" type="presParOf" srcId="{BA70B06C-865F-4326-8FE4-24943F02EA87}" destId="{08C98ADA-1ECB-425E-A43C-6928AF55D6BA}" srcOrd="0" destOrd="0" presId="urn:microsoft.com/office/officeart/2005/8/layout/vList5"/>
    <dgm:cxn modelId="{A57A3DFF-9BBA-429E-BBFE-3458710CEB4F}" type="presParOf" srcId="{08C98ADA-1ECB-425E-A43C-6928AF55D6BA}" destId="{F36284C6-E2F6-4CD1-B8E4-A3CD9D3D8447}" srcOrd="0" destOrd="0" presId="urn:microsoft.com/office/officeart/2005/8/layout/vList5"/>
    <dgm:cxn modelId="{0510C773-5631-4F48-B966-CCF20AA15E60}" type="presParOf" srcId="{08C98ADA-1ECB-425E-A43C-6928AF55D6BA}" destId="{D7DAD0A5-05CF-419A-94F6-96F268C1C820}" srcOrd="1" destOrd="0" presId="urn:microsoft.com/office/officeart/2005/8/layout/vList5"/>
    <dgm:cxn modelId="{FAFA0630-548C-4911-8689-F2FF56BC318B}" type="presParOf" srcId="{BA70B06C-865F-4326-8FE4-24943F02EA87}" destId="{11BA6E61-B223-4A08-AE34-E5192A07125B}" srcOrd="1" destOrd="0" presId="urn:microsoft.com/office/officeart/2005/8/layout/vList5"/>
    <dgm:cxn modelId="{31C3A341-00F6-4885-8569-E955F5396F00}" type="presParOf" srcId="{BA70B06C-865F-4326-8FE4-24943F02EA87}" destId="{9FE61FD5-BD19-4325-BD82-977C2534F2C1}" srcOrd="2" destOrd="0" presId="urn:microsoft.com/office/officeart/2005/8/layout/vList5"/>
    <dgm:cxn modelId="{F01F9362-DA8A-4749-87DC-8AB7E7EFA2D2}" type="presParOf" srcId="{9FE61FD5-BD19-4325-BD82-977C2534F2C1}" destId="{7DD476C0-896C-4F38-91D6-CB0FBEA1FEEB}" srcOrd="0" destOrd="0" presId="urn:microsoft.com/office/officeart/2005/8/layout/vList5"/>
    <dgm:cxn modelId="{DDF6EBEA-83CB-46E5-84E5-4C0C0C916C73}" type="presParOf" srcId="{9FE61FD5-BD19-4325-BD82-977C2534F2C1}" destId="{5022E046-B234-4F6E-B7B4-CEF550255C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E1DE0F-5803-4FAD-A374-4D31281411DF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8C624A4-2326-4BB3-9B94-F7E1A4331593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Next Collaborative Meeting: Thursday, November 30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5C288B-8B72-49AA-A603-F457C972613B}" type="parTrans" cxnId="{437CED82-3376-4139-A0E7-B20254B8DBBB}">
      <dgm:prSet/>
      <dgm:spPr/>
      <dgm:t>
        <a:bodyPr/>
        <a:lstStyle/>
        <a:p>
          <a:endParaRPr lang="en-US"/>
        </a:p>
      </dgm:t>
    </dgm:pt>
    <dgm:pt modelId="{8FB824C2-49F7-44CD-B991-16679461714F}" type="sibTrans" cxnId="{437CED82-3376-4139-A0E7-B20254B8DBBB}">
      <dgm:prSet/>
      <dgm:spPr/>
      <dgm:t>
        <a:bodyPr/>
        <a:lstStyle/>
        <a:p>
          <a:endParaRPr lang="en-US"/>
        </a:p>
      </dgm:t>
    </dgm:pt>
    <dgm:pt modelId="{5D7E4207-03D0-4E12-A09C-BFACAF5EEC88}">
      <dgm:prSet custT="1"/>
      <dgm:spPr/>
      <dgm:t>
        <a:bodyPr/>
        <a:lstStyle/>
        <a:p>
          <a:r>
            <a:rPr lang="en-US" sz="3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CCAC South Campus (8:30-11:00am)</a:t>
          </a:r>
          <a:endParaRPr lang="en-US" sz="3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CAB28C-2127-4A95-913B-4CDD379F6752}" type="parTrans" cxnId="{9B2F7A72-CE86-47D5-8B39-DEE23872BE57}">
      <dgm:prSet/>
      <dgm:spPr/>
      <dgm:t>
        <a:bodyPr/>
        <a:lstStyle/>
        <a:p>
          <a:endParaRPr lang="en-US"/>
        </a:p>
      </dgm:t>
    </dgm:pt>
    <dgm:pt modelId="{C6300F15-E871-49FC-9F3C-2E2EC9FA8208}" type="sibTrans" cxnId="{9B2F7A72-CE86-47D5-8B39-DEE23872BE57}">
      <dgm:prSet/>
      <dgm:spPr/>
      <dgm:t>
        <a:bodyPr/>
        <a:lstStyle/>
        <a:p>
          <a:endParaRPr lang="en-US"/>
        </a:p>
      </dgm:t>
    </dgm:pt>
    <dgm:pt modelId="{CCD9EF70-F0FF-4821-A4E8-FE948A43B6F5}">
      <dgm:prSet custT="1"/>
      <dgm:spPr/>
      <dgm:t>
        <a:bodyPr/>
        <a:lstStyle/>
        <a:p>
          <a:r>
            <a:rPr lang="en-US" sz="3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Voice Fund Report Out </a:t>
          </a:r>
          <a:endParaRPr lang="en-US" sz="3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5B3969-0A68-4457-9834-C729302121C0}" type="parTrans" cxnId="{8D751A3B-110D-425C-9B82-598937D192EA}">
      <dgm:prSet/>
      <dgm:spPr/>
      <dgm:t>
        <a:bodyPr/>
        <a:lstStyle/>
        <a:p>
          <a:endParaRPr lang="en-US"/>
        </a:p>
      </dgm:t>
    </dgm:pt>
    <dgm:pt modelId="{79582CAD-8E18-4C4A-BE80-1E8FA476FF5C}" type="sibTrans" cxnId="{8D751A3B-110D-425C-9B82-598937D192EA}">
      <dgm:prSet/>
      <dgm:spPr/>
      <dgm:t>
        <a:bodyPr/>
        <a:lstStyle/>
        <a:p>
          <a:endParaRPr lang="en-US"/>
        </a:p>
      </dgm:t>
    </dgm:pt>
    <dgm:pt modelId="{5F39B82D-F654-44EB-99C5-9A7B159D7F8A}" type="pres">
      <dgm:prSet presAssocID="{39E1DE0F-5803-4FAD-A374-4D31281411DF}" presName="linear" presStyleCnt="0">
        <dgm:presLayoutVars>
          <dgm:animLvl val="lvl"/>
          <dgm:resizeHandles val="exact"/>
        </dgm:presLayoutVars>
      </dgm:prSet>
      <dgm:spPr/>
    </dgm:pt>
    <dgm:pt modelId="{B3137A69-67D6-4A2B-9C08-1FA550D87B0A}" type="pres">
      <dgm:prSet presAssocID="{C8C624A4-2326-4BB3-9B94-F7E1A4331593}" presName="parentText" presStyleLbl="node1" presStyleIdx="0" presStyleCnt="1" custScaleY="46665">
        <dgm:presLayoutVars>
          <dgm:chMax val="0"/>
          <dgm:bulletEnabled val="1"/>
        </dgm:presLayoutVars>
      </dgm:prSet>
      <dgm:spPr/>
    </dgm:pt>
    <dgm:pt modelId="{41DAAA75-5D6B-4132-8DC6-D2F2BDEB6B81}" type="pres">
      <dgm:prSet presAssocID="{C8C624A4-2326-4BB3-9B94-F7E1A4331593}" presName="childText" presStyleLbl="revTx" presStyleIdx="0" presStyleCnt="1" custScaleY="124385">
        <dgm:presLayoutVars>
          <dgm:bulletEnabled val="1"/>
        </dgm:presLayoutVars>
      </dgm:prSet>
      <dgm:spPr/>
    </dgm:pt>
  </dgm:ptLst>
  <dgm:cxnLst>
    <dgm:cxn modelId="{8D751A3B-110D-425C-9B82-598937D192EA}" srcId="{C8C624A4-2326-4BB3-9B94-F7E1A4331593}" destId="{CCD9EF70-F0FF-4821-A4E8-FE948A43B6F5}" srcOrd="1" destOrd="0" parTransId="{735B3969-0A68-4457-9834-C729302121C0}" sibTransId="{79582CAD-8E18-4C4A-BE80-1E8FA476FF5C}"/>
    <dgm:cxn modelId="{55698B47-B25B-47A8-90F6-8747E4F3E8FB}" type="presOf" srcId="{C8C624A4-2326-4BB3-9B94-F7E1A4331593}" destId="{B3137A69-67D6-4A2B-9C08-1FA550D87B0A}" srcOrd="0" destOrd="0" presId="urn:microsoft.com/office/officeart/2005/8/layout/vList2"/>
    <dgm:cxn modelId="{9B2F7A72-CE86-47D5-8B39-DEE23872BE57}" srcId="{C8C624A4-2326-4BB3-9B94-F7E1A4331593}" destId="{5D7E4207-03D0-4E12-A09C-BFACAF5EEC88}" srcOrd="0" destOrd="0" parTransId="{4CCAB28C-2127-4A95-913B-4CDD379F6752}" sibTransId="{C6300F15-E871-49FC-9F3C-2E2EC9FA8208}"/>
    <dgm:cxn modelId="{437CED82-3376-4139-A0E7-B20254B8DBBB}" srcId="{39E1DE0F-5803-4FAD-A374-4D31281411DF}" destId="{C8C624A4-2326-4BB3-9B94-F7E1A4331593}" srcOrd="0" destOrd="0" parTransId="{875C288B-8B72-49AA-A603-F457C972613B}" sibTransId="{8FB824C2-49F7-44CD-B991-16679461714F}"/>
    <dgm:cxn modelId="{3C457B85-E28E-45A8-963B-CBA894F6FE0B}" type="presOf" srcId="{CCD9EF70-F0FF-4821-A4E8-FE948A43B6F5}" destId="{41DAAA75-5D6B-4132-8DC6-D2F2BDEB6B81}" srcOrd="0" destOrd="1" presId="urn:microsoft.com/office/officeart/2005/8/layout/vList2"/>
    <dgm:cxn modelId="{DE61ADC8-399F-43C5-938D-8411C093E652}" type="presOf" srcId="{39E1DE0F-5803-4FAD-A374-4D31281411DF}" destId="{5F39B82D-F654-44EB-99C5-9A7B159D7F8A}" srcOrd="0" destOrd="0" presId="urn:microsoft.com/office/officeart/2005/8/layout/vList2"/>
    <dgm:cxn modelId="{860E51D6-07AE-4427-907C-446C4F13137C}" type="presOf" srcId="{5D7E4207-03D0-4E12-A09C-BFACAF5EEC88}" destId="{41DAAA75-5D6B-4132-8DC6-D2F2BDEB6B81}" srcOrd="0" destOrd="0" presId="urn:microsoft.com/office/officeart/2005/8/layout/vList2"/>
    <dgm:cxn modelId="{6A5C6736-3B17-4118-A501-A52ADC0071CF}" type="presParOf" srcId="{5F39B82D-F654-44EB-99C5-9A7B159D7F8A}" destId="{B3137A69-67D6-4A2B-9C08-1FA550D87B0A}" srcOrd="0" destOrd="0" presId="urn:microsoft.com/office/officeart/2005/8/layout/vList2"/>
    <dgm:cxn modelId="{84A5B7AF-E184-4213-86F0-E4CB80A83C8D}" type="presParOf" srcId="{5F39B82D-F654-44EB-99C5-9A7B159D7F8A}" destId="{41DAAA75-5D6B-4132-8DC6-D2F2BDEB6B8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9B8FDB-84BE-487E-922A-6FCBAC1C5667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A4242BB-B392-4BCB-A701-4BA26F95BF86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Before You Leave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2E91BA-1C42-425C-AB2C-51EA5EF2480D}" type="parTrans" cxnId="{7E7F88C5-332F-4A53-A473-2FD18BF2A1C3}">
      <dgm:prSet/>
      <dgm:spPr/>
      <dgm:t>
        <a:bodyPr/>
        <a:lstStyle/>
        <a:p>
          <a:endParaRPr lang="en-US"/>
        </a:p>
      </dgm:t>
    </dgm:pt>
    <dgm:pt modelId="{3A158534-A78A-4ABF-8C91-D08FC3E7B0DF}" type="sibTrans" cxnId="{7E7F88C5-332F-4A53-A473-2FD18BF2A1C3}">
      <dgm:prSet/>
      <dgm:spPr/>
      <dgm:t>
        <a:bodyPr/>
        <a:lstStyle/>
        <a:p>
          <a:endParaRPr lang="en-US"/>
        </a:p>
      </dgm:t>
    </dgm:pt>
    <dgm:pt modelId="{C2456EF4-96E3-4825-9121-89859FD8859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360 Camera</a:t>
          </a:r>
        </a:p>
      </dgm:t>
    </dgm:pt>
    <dgm:pt modelId="{F5064B2F-92C0-4674-97BA-F4C8A2820DA5}" type="parTrans" cxnId="{375C3CF4-A653-4F17-96B3-0BDC9AB20E62}">
      <dgm:prSet/>
      <dgm:spPr/>
      <dgm:t>
        <a:bodyPr/>
        <a:lstStyle/>
        <a:p>
          <a:endParaRPr lang="en-US"/>
        </a:p>
      </dgm:t>
    </dgm:pt>
    <dgm:pt modelId="{4FFBBE66-57AB-4E4F-8787-35BC5AD35CF5}" type="sibTrans" cxnId="{375C3CF4-A653-4F17-96B3-0BDC9AB20E62}">
      <dgm:prSet/>
      <dgm:spPr/>
      <dgm:t>
        <a:bodyPr/>
        <a:lstStyle/>
        <a:p>
          <a:endParaRPr lang="en-US"/>
        </a:p>
      </dgm:t>
    </dgm:pt>
    <dgm:pt modelId="{B479AC77-EA54-4017-AF62-4208087FEAE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Swag</a:t>
          </a:r>
        </a:p>
      </dgm:t>
    </dgm:pt>
    <dgm:pt modelId="{205AF827-D4E1-47EA-9B87-8AF457ABDC03}" type="parTrans" cxnId="{4607665E-DEFE-4706-A8D8-998CF2F45468}">
      <dgm:prSet/>
      <dgm:spPr/>
      <dgm:t>
        <a:bodyPr/>
        <a:lstStyle/>
        <a:p>
          <a:endParaRPr lang="en-US"/>
        </a:p>
      </dgm:t>
    </dgm:pt>
    <dgm:pt modelId="{B570539B-CD1B-4D4C-8B1F-93650516C310}" type="sibTrans" cxnId="{4607665E-DEFE-4706-A8D8-998CF2F45468}">
      <dgm:prSet/>
      <dgm:spPr/>
      <dgm:t>
        <a:bodyPr/>
        <a:lstStyle/>
        <a:p>
          <a:endParaRPr lang="en-US"/>
        </a:p>
      </dgm:t>
    </dgm:pt>
    <dgm:pt modelId="{E65C27DC-3018-4A53-B80D-0778E0C4E94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Art Project </a:t>
          </a:r>
        </a:p>
      </dgm:t>
    </dgm:pt>
    <dgm:pt modelId="{6E8C53F7-0538-4FB3-8CA8-8AC8AE587C20}" type="parTrans" cxnId="{DBA07A9A-C924-4B1C-877F-17A21B36ABAE}">
      <dgm:prSet/>
      <dgm:spPr/>
      <dgm:t>
        <a:bodyPr/>
        <a:lstStyle/>
        <a:p>
          <a:endParaRPr lang="en-US"/>
        </a:p>
      </dgm:t>
    </dgm:pt>
    <dgm:pt modelId="{3F969B91-7219-412D-9637-4447198E3A66}" type="sibTrans" cxnId="{DBA07A9A-C924-4B1C-877F-17A21B36ABAE}">
      <dgm:prSet/>
      <dgm:spPr/>
      <dgm:t>
        <a:bodyPr/>
        <a:lstStyle/>
        <a:p>
          <a:endParaRPr lang="en-US"/>
        </a:p>
      </dgm:t>
    </dgm:pt>
    <dgm:pt modelId="{430CEE6E-C388-4C4E-A63B-31751CAFBB1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Surveys</a:t>
          </a:r>
        </a:p>
      </dgm:t>
    </dgm:pt>
    <dgm:pt modelId="{8FC91FCA-89EB-474F-B663-E61824B590BC}" type="parTrans" cxnId="{D9D0E1E8-749A-4512-914C-7B4950F65B37}">
      <dgm:prSet/>
      <dgm:spPr/>
      <dgm:t>
        <a:bodyPr/>
        <a:lstStyle/>
        <a:p>
          <a:endParaRPr lang="en-US"/>
        </a:p>
      </dgm:t>
    </dgm:pt>
    <dgm:pt modelId="{CC940D0C-D02D-4905-B105-1948353D549B}" type="sibTrans" cxnId="{D9D0E1E8-749A-4512-914C-7B4950F65B37}">
      <dgm:prSet/>
      <dgm:spPr/>
      <dgm:t>
        <a:bodyPr/>
        <a:lstStyle/>
        <a:p>
          <a:endParaRPr lang="en-US"/>
        </a:p>
      </dgm:t>
    </dgm:pt>
    <dgm:pt modelId="{CA5851BA-3AEA-4596-89AB-1C0CB9C4F75B}" type="pres">
      <dgm:prSet presAssocID="{CF9B8FDB-84BE-487E-922A-6FCBAC1C5667}" presName="linearFlow" presStyleCnt="0">
        <dgm:presLayoutVars>
          <dgm:dir/>
          <dgm:animLvl val="lvl"/>
          <dgm:resizeHandles val="exact"/>
        </dgm:presLayoutVars>
      </dgm:prSet>
      <dgm:spPr/>
    </dgm:pt>
    <dgm:pt modelId="{6B2851A3-E7CE-47D1-877C-9A2DF0E48833}" type="pres">
      <dgm:prSet presAssocID="{6A4242BB-B392-4BCB-A701-4BA26F95BF86}" presName="composite" presStyleCnt="0"/>
      <dgm:spPr/>
    </dgm:pt>
    <dgm:pt modelId="{8E9D6F3B-10FD-456B-A8D3-5446402E3A03}" type="pres">
      <dgm:prSet presAssocID="{6A4242BB-B392-4BCB-A701-4BA26F95BF86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EA7A0FF8-0D0A-461C-A511-4B520DF29935}" type="pres">
      <dgm:prSet presAssocID="{6A4242BB-B392-4BCB-A701-4BA26F95BF86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4607665E-DEFE-4706-A8D8-998CF2F45468}" srcId="{6A4242BB-B392-4BCB-A701-4BA26F95BF86}" destId="{B479AC77-EA54-4017-AF62-4208087FEAED}" srcOrd="1" destOrd="0" parTransId="{205AF827-D4E1-47EA-9B87-8AF457ABDC03}" sibTransId="{B570539B-CD1B-4D4C-8B1F-93650516C310}"/>
    <dgm:cxn modelId="{A8F6A942-D2F0-43B0-BF49-DCFEABE7ADBD}" type="presOf" srcId="{C2456EF4-96E3-4825-9121-89859FD8859E}" destId="{EA7A0FF8-0D0A-461C-A511-4B520DF29935}" srcOrd="0" destOrd="0" presId="urn:microsoft.com/office/officeart/2005/8/layout/chevron2"/>
    <dgm:cxn modelId="{2A730B8C-FFDD-48E0-BD77-B47C844FC8DD}" type="presOf" srcId="{E65C27DC-3018-4A53-B80D-0778E0C4E94C}" destId="{EA7A0FF8-0D0A-461C-A511-4B520DF29935}" srcOrd="0" destOrd="2" presId="urn:microsoft.com/office/officeart/2005/8/layout/chevron2"/>
    <dgm:cxn modelId="{EADDA094-13D1-41F5-BBAE-550A691DF601}" type="presOf" srcId="{430CEE6E-C388-4C4E-A63B-31751CAFBB1D}" destId="{EA7A0FF8-0D0A-461C-A511-4B520DF29935}" srcOrd="0" destOrd="3" presId="urn:microsoft.com/office/officeart/2005/8/layout/chevron2"/>
    <dgm:cxn modelId="{DBA07A9A-C924-4B1C-877F-17A21B36ABAE}" srcId="{6A4242BB-B392-4BCB-A701-4BA26F95BF86}" destId="{E65C27DC-3018-4A53-B80D-0778E0C4E94C}" srcOrd="2" destOrd="0" parTransId="{6E8C53F7-0538-4FB3-8CA8-8AC8AE587C20}" sibTransId="{3F969B91-7219-412D-9637-4447198E3A66}"/>
    <dgm:cxn modelId="{2539DCA0-A996-459C-B020-FCE72E9FAB37}" type="presOf" srcId="{B479AC77-EA54-4017-AF62-4208087FEAED}" destId="{EA7A0FF8-0D0A-461C-A511-4B520DF29935}" srcOrd="0" destOrd="1" presId="urn:microsoft.com/office/officeart/2005/8/layout/chevron2"/>
    <dgm:cxn modelId="{CECFC3B0-0490-4BCC-B00E-657208C54669}" type="presOf" srcId="{CF9B8FDB-84BE-487E-922A-6FCBAC1C5667}" destId="{CA5851BA-3AEA-4596-89AB-1C0CB9C4F75B}" srcOrd="0" destOrd="0" presId="urn:microsoft.com/office/officeart/2005/8/layout/chevron2"/>
    <dgm:cxn modelId="{7E7F88C5-332F-4A53-A473-2FD18BF2A1C3}" srcId="{CF9B8FDB-84BE-487E-922A-6FCBAC1C5667}" destId="{6A4242BB-B392-4BCB-A701-4BA26F95BF86}" srcOrd="0" destOrd="0" parTransId="{B62E91BA-1C42-425C-AB2C-51EA5EF2480D}" sibTransId="{3A158534-A78A-4ABF-8C91-D08FC3E7B0DF}"/>
    <dgm:cxn modelId="{D9D0E1E8-749A-4512-914C-7B4950F65B37}" srcId="{6A4242BB-B392-4BCB-A701-4BA26F95BF86}" destId="{430CEE6E-C388-4C4E-A63B-31751CAFBB1D}" srcOrd="3" destOrd="0" parTransId="{8FC91FCA-89EB-474F-B663-E61824B590BC}" sibTransId="{CC940D0C-D02D-4905-B105-1948353D549B}"/>
    <dgm:cxn modelId="{375C3CF4-A653-4F17-96B3-0BDC9AB20E62}" srcId="{6A4242BB-B392-4BCB-A701-4BA26F95BF86}" destId="{C2456EF4-96E3-4825-9121-89859FD8859E}" srcOrd="0" destOrd="0" parTransId="{F5064B2F-92C0-4674-97BA-F4C8A2820DA5}" sibTransId="{4FFBBE66-57AB-4E4F-8787-35BC5AD35CF5}"/>
    <dgm:cxn modelId="{045EFCFA-39C8-47DC-8A53-A6776AA91C3A}" type="presOf" srcId="{6A4242BB-B392-4BCB-A701-4BA26F95BF86}" destId="{8E9D6F3B-10FD-456B-A8D3-5446402E3A03}" srcOrd="0" destOrd="0" presId="urn:microsoft.com/office/officeart/2005/8/layout/chevron2"/>
    <dgm:cxn modelId="{D93F40B4-FC72-4E14-8499-FC2AD1C66ED8}" type="presParOf" srcId="{CA5851BA-3AEA-4596-89AB-1C0CB9C4F75B}" destId="{6B2851A3-E7CE-47D1-877C-9A2DF0E48833}" srcOrd="0" destOrd="0" presId="urn:microsoft.com/office/officeart/2005/8/layout/chevron2"/>
    <dgm:cxn modelId="{A0E4A2C0-A1BC-476B-B0E2-0EA6309D1CEA}" type="presParOf" srcId="{6B2851A3-E7CE-47D1-877C-9A2DF0E48833}" destId="{8E9D6F3B-10FD-456B-A8D3-5446402E3A03}" srcOrd="0" destOrd="0" presId="urn:microsoft.com/office/officeart/2005/8/layout/chevron2"/>
    <dgm:cxn modelId="{B7D6A83A-0323-490D-8870-60B433952B87}" type="presParOf" srcId="{6B2851A3-E7CE-47D1-877C-9A2DF0E48833}" destId="{EA7A0FF8-0D0A-461C-A511-4B520DF29935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0F601-0565-40A0-B484-791DF1DC0CC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809E3D-82E5-4E3C-AA37-22699F01937F}" type="pres">
      <dgm:prSet presAssocID="{F750F601-0565-40A0-B484-791DF1DC0CCD}" presName="cycle" presStyleCnt="0">
        <dgm:presLayoutVars>
          <dgm:dir/>
          <dgm:resizeHandles val="exact"/>
        </dgm:presLayoutVars>
      </dgm:prSet>
      <dgm:spPr/>
    </dgm:pt>
  </dgm:ptLst>
  <dgm:cxnLst>
    <dgm:cxn modelId="{1CB80292-3659-4841-91C7-E944ACDB3D23}" type="presOf" srcId="{F750F601-0565-40A0-B484-791DF1DC0CCD}" destId="{BC809E3D-82E5-4E3C-AA37-22699F0193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9F105-E83A-4340-9C17-EB72B435D8AA}" type="doc">
      <dgm:prSet loTypeId="urn:microsoft.com/office/officeart/2005/8/layout/h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462E3D1D-ED1E-4826-A575-A2E1819410D9}">
      <dgm:prSet custT="1"/>
      <dgm:spPr/>
      <dgm:t>
        <a:bodyPr/>
        <a:lstStyle/>
        <a:p>
          <a:pPr algn="l"/>
          <a:r>
            <a: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Objectives</a:t>
          </a:r>
          <a:endParaRPr lang="en-US" sz="36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11F52F-8FD3-4ABE-9D86-E9BBC01AB6F0}" type="parTrans" cxnId="{72C07344-8E80-41FD-95B8-239D9DC17237}">
      <dgm:prSet/>
      <dgm:spPr/>
      <dgm:t>
        <a:bodyPr/>
        <a:lstStyle/>
        <a:p>
          <a:endParaRPr lang="en-US"/>
        </a:p>
      </dgm:t>
    </dgm:pt>
    <dgm:pt modelId="{7259FA9A-625A-4040-8340-1143BE77F611}" type="sibTrans" cxnId="{72C07344-8E80-41FD-95B8-239D9DC17237}">
      <dgm:prSet/>
      <dgm:spPr/>
      <dgm:t>
        <a:bodyPr/>
        <a:lstStyle/>
        <a:p>
          <a:endParaRPr lang="en-US"/>
        </a:p>
      </dgm:t>
    </dgm:pt>
    <dgm:pt modelId="{BCB0BD84-3A65-4135-9AAD-670CC110D6B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Highlight community-serving organizations developing the Jefferson Community Collaborative</a:t>
          </a:r>
        </a:p>
      </dgm:t>
    </dgm:pt>
    <dgm:pt modelId="{4FB260C4-7AAE-48D2-9700-D788BE643F2B}" type="parTrans" cxnId="{E4A5859A-8C6B-4650-B961-B3FE8DA14D77}">
      <dgm:prSet/>
      <dgm:spPr/>
      <dgm:t>
        <a:bodyPr/>
        <a:lstStyle/>
        <a:p>
          <a:endParaRPr lang="en-US"/>
        </a:p>
      </dgm:t>
    </dgm:pt>
    <dgm:pt modelId="{65687700-AD87-4E4D-A553-9767F8C4368A}" type="sibTrans" cxnId="{E4A5859A-8C6B-4650-B961-B3FE8DA14D77}">
      <dgm:prSet/>
      <dgm:spPr/>
      <dgm:t>
        <a:bodyPr/>
        <a:lstStyle/>
        <a:p>
          <a:endParaRPr lang="en-US"/>
        </a:p>
      </dgm:t>
    </dgm:pt>
    <dgm:pt modelId="{2C0ED779-AF68-48FF-92B6-B3D80B2377BA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Highlight the ingenuity of community-serving organizations “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Nonprofit Superheroes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”</a:t>
          </a:r>
        </a:p>
      </dgm:t>
    </dgm:pt>
    <dgm:pt modelId="{3F110C01-2E4E-4C4C-8E06-04E26E6C2139}" type="parTrans" cxnId="{29590A34-AA67-4B69-9844-56739B1DBEA8}">
      <dgm:prSet/>
      <dgm:spPr/>
      <dgm:t>
        <a:bodyPr/>
        <a:lstStyle/>
        <a:p>
          <a:endParaRPr lang="en-US"/>
        </a:p>
      </dgm:t>
    </dgm:pt>
    <dgm:pt modelId="{45FEDDB1-BDF4-4C8A-AF1B-E784B0152FFA}" type="sibTrans" cxnId="{29590A34-AA67-4B69-9844-56739B1DBEA8}">
      <dgm:prSet/>
      <dgm:spPr/>
      <dgm:t>
        <a:bodyPr/>
        <a:lstStyle/>
        <a:p>
          <a:endParaRPr lang="en-US"/>
        </a:p>
      </dgm:t>
    </dgm:pt>
    <dgm:pt modelId="{24244F44-A038-43EF-BF53-24D10FD1F01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Offer capacity building skills and knowledge</a:t>
          </a:r>
        </a:p>
      </dgm:t>
    </dgm:pt>
    <dgm:pt modelId="{3B4F0845-5F71-4FFA-B3B6-B7D00912F853}" type="parTrans" cxnId="{A4B49599-A13B-43E0-9E00-C8284AD21B69}">
      <dgm:prSet/>
      <dgm:spPr/>
      <dgm:t>
        <a:bodyPr/>
        <a:lstStyle/>
        <a:p>
          <a:endParaRPr lang="en-US"/>
        </a:p>
      </dgm:t>
    </dgm:pt>
    <dgm:pt modelId="{85FD7124-A72B-445E-9815-9E108042B345}" type="sibTrans" cxnId="{A4B49599-A13B-43E0-9E00-C8284AD21B69}">
      <dgm:prSet/>
      <dgm:spPr/>
      <dgm:t>
        <a:bodyPr/>
        <a:lstStyle/>
        <a:p>
          <a:endParaRPr lang="en-US"/>
        </a:p>
      </dgm:t>
    </dgm:pt>
    <dgm:pt modelId="{27BCEE2C-90E0-4570-A184-304C8F3B49C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Foster in person connection and networking opportunities</a:t>
          </a:r>
        </a:p>
      </dgm:t>
    </dgm:pt>
    <dgm:pt modelId="{F4EABE33-2C5F-4B20-AC38-754C95BA1046}" type="parTrans" cxnId="{96C10C2F-B741-4278-B9CE-0475A0AED2B0}">
      <dgm:prSet/>
      <dgm:spPr/>
      <dgm:t>
        <a:bodyPr/>
        <a:lstStyle/>
        <a:p>
          <a:endParaRPr lang="en-US"/>
        </a:p>
      </dgm:t>
    </dgm:pt>
    <dgm:pt modelId="{969C588F-3015-4C31-9AA2-6DA615743422}" type="sibTrans" cxnId="{96C10C2F-B741-4278-B9CE-0475A0AED2B0}">
      <dgm:prSet/>
      <dgm:spPr/>
      <dgm:t>
        <a:bodyPr/>
        <a:lstStyle/>
        <a:p>
          <a:endParaRPr lang="en-US"/>
        </a:p>
      </dgm:t>
    </dgm:pt>
    <dgm:pt modelId="{6C5BB7F3-DED3-4DA2-8B33-EE4857178AF0}" type="pres">
      <dgm:prSet presAssocID="{7D19F105-E83A-4340-9C17-EB72B435D8AA}" presName="Name0" presStyleCnt="0">
        <dgm:presLayoutVars>
          <dgm:dir/>
          <dgm:animLvl val="lvl"/>
          <dgm:resizeHandles val="exact"/>
        </dgm:presLayoutVars>
      </dgm:prSet>
      <dgm:spPr/>
    </dgm:pt>
    <dgm:pt modelId="{0012F8A4-1CA7-4A83-A113-A1F8089F0021}" type="pres">
      <dgm:prSet presAssocID="{462E3D1D-ED1E-4826-A575-A2E1819410D9}" presName="composite" presStyleCnt="0"/>
      <dgm:spPr/>
    </dgm:pt>
    <dgm:pt modelId="{A48BBD8A-B793-4FBA-AFAC-5480059F20B2}" type="pres">
      <dgm:prSet presAssocID="{462E3D1D-ED1E-4826-A575-A2E1819410D9}" presName="parTx" presStyleLbl="alignNode1" presStyleIdx="0" presStyleCnt="1" custScaleY="129707" custLinFactNeighborY="-4897">
        <dgm:presLayoutVars>
          <dgm:chMax val="0"/>
          <dgm:chPref val="0"/>
          <dgm:bulletEnabled val="1"/>
        </dgm:presLayoutVars>
      </dgm:prSet>
      <dgm:spPr/>
    </dgm:pt>
    <dgm:pt modelId="{954C66F3-42FB-41D6-AA70-1CC2014ABECC}" type="pres">
      <dgm:prSet presAssocID="{462E3D1D-ED1E-4826-A575-A2E1819410D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94FAD01-C3A0-4AD5-A3AF-4F922E54236A}" type="presOf" srcId="{2C0ED779-AF68-48FF-92B6-B3D80B2377BA}" destId="{954C66F3-42FB-41D6-AA70-1CC2014ABECC}" srcOrd="0" destOrd="1" presId="urn:microsoft.com/office/officeart/2005/8/layout/hList1"/>
    <dgm:cxn modelId="{E6A3A806-4083-4A19-A93C-A9A367C52843}" type="presOf" srcId="{24244F44-A038-43EF-BF53-24D10FD1F016}" destId="{954C66F3-42FB-41D6-AA70-1CC2014ABECC}" srcOrd="0" destOrd="2" presId="urn:microsoft.com/office/officeart/2005/8/layout/hList1"/>
    <dgm:cxn modelId="{96C10C2F-B741-4278-B9CE-0475A0AED2B0}" srcId="{462E3D1D-ED1E-4826-A575-A2E1819410D9}" destId="{27BCEE2C-90E0-4570-A184-304C8F3B49C8}" srcOrd="3" destOrd="0" parTransId="{F4EABE33-2C5F-4B20-AC38-754C95BA1046}" sibTransId="{969C588F-3015-4C31-9AA2-6DA615743422}"/>
    <dgm:cxn modelId="{29590A34-AA67-4B69-9844-56739B1DBEA8}" srcId="{462E3D1D-ED1E-4826-A575-A2E1819410D9}" destId="{2C0ED779-AF68-48FF-92B6-B3D80B2377BA}" srcOrd="1" destOrd="0" parTransId="{3F110C01-2E4E-4C4C-8E06-04E26E6C2139}" sibTransId="{45FEDDB1-BDF4-4C8A-AF1B-E784B0152FFA}"/>
    <dgm:cxn modelId="{72C07344-8E80-41FD-95B8-239D9DC17237}" srcId="{7D19F105-E83A-4340-9C17-EB72B435D8AA}" destId="{462E3D1D-ED1E-4826-A575-A2E1819410D9}" srcOrd="0" destOrd="0" parTransId="{9211F52F-8FD3-4ABE-9D86-E9BBC01AB6F0}" sibTransId="{7259FA9A-625A-4040-8340-1143BE77F611}"/>
    <dgm:cxn modelId="{A6469371-990F-4328-B9BD-D8653D009F8A}" type="presOf" srcId="{BCB0BD84-3A65-4135-9AAD-670CC110D6B1}" destId="{954C66F3-42FB-41D6-AA70-1CC2014ABECC}" srcOrd="0" destOrd="0" presId="urn:microsoft.com/office/officeart/2005/8/layout/hList1"/>
    <dgm:cxn modelId="{417F9B93-E852-4AC9-B05D-FF2AD316F52A}" type="presOf" srcId="{462E3D1D-ED1E-4826-A575-A2E1819410D9}" destId="{A48BBD8A-B793-4FBA-AFAC-5480059F20B2}" srcOrd="0" destOrd="0" presId="urn:microsoft.com/office/officeart/2005/8/layout/hList1"/>
    <dgm:cxn modelId="{A4B49599-A13B-43E0-9E00-C8284AD21B69}" srcId="{462E3D1D-ED1E-4826-A575-A2E1819410D9}" destId="{24244F44-A038-43EF-BF53-24D10FD1F016}" srcOrd="2" destOrd="0" parTransId="{3B4F0845-5F71-4FFA-B3B6-B7D00912F853}" sibTransId="{85FD7124-A72B-445E-9815-9E108042B345}"/>
    <dgm:cxn modelId="{E4A5859A-8C6B-4650-B961-B3FE8DA14D77}" srcId="{462E3D1D-ED1E-4826-A575-A2E1819410D9}" destId="{BCB0BD84-3A65-4135-9AAD-670CC110D6B1}" srcOrd="0" destOrd="0" parTransId="{4FB260C4-7AAE-48D2-9700-D788BE643F2B}" sibTransId="{65687700-AD87-4E4D-A553-9767F8C4368A}"/>
    <dgm:cxn modelId="{65AE3FC9-554E-4A89-88A6-166541D80365}" type="presOf" srcId="{7D19F105-E83A-4340-9C17-EB72B435D8AA}" destId="{6C5BB7F3-DED3-4DA2-8B33-EE4857178AF0}" srcOrd="0" destOrd="0" presId="urn:microsoft.com/office/officeart/2005/8/layout/hList1"/>
    <dgm:cxn modelId="{CFB904D2-9D72-4B7C-91E0-4B6DE1DD50A7}" type="presOf" srcId="{27BCEE2C-90E0-4570-A184-304C8F3B49C8}" destId="{954C66F3-42FB-41D6-AA70-1CC2014ABECC}" srcOrd="0" destOrd="3" presId="urn:microsoft.com/office/officeart/2005/8/layout/hList1"/>
    <dgm:cxn modelId="{B2FEBC3B-63A7-49AA-A469-3A4BD0F8ADFF}" type="presParOf" srcId="{6C5BB7F3-DED3-4DA2-8B33-EE4857178AF0}" destId="{0012F8A4-1CA7-4A83-A113-A1F8089F0021}" srcOrd="0" destOrd="0" presId="urn:microsoft.com/office/officeart/2005/8/layout/hList1"/>
    <dgm:cxn modelId="{A86BFBA4-2F97-4E02-BFA6-249736BB0D63}" type="presParOf" srcId="{0012F8A4-1CA7-4A83-A113-A1F8089F0021}" destId="{A48BBD8A-B793-4FBA-AFAC-5480059F20B2}" srcOrd="0" destOrd="0" presId="urn:microsoft.com/office/officeart/2005/8/layout/hList1"/>
    <dgm:cxn modelId="{FFAAC934-7D20-4093-B327-3B10F90493D6}" type="presParOf" srcId="{0012F8A4-1CA7-4A83-A113-A1F8089F0021}" destId="{954C66F3-42FB-41D6-AA70-1CC2014ABE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50F601-0565-40A0-B484-791DF1DC0CC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809E3D-82E5-4E3C-AA37-22699F01937F}" type="pres">
      <dgm:prSet presAssocID="{F750F601-0565-40A0-B484-791DF1DC0CCD}" presName="cycle" presStyleCnt="0">
        <dgm:presLayoutVars>
          <dgm:dir/>
          <dgm:resizeHandles val="exact"/>
        </dgm:presLayoutVars>
      </dgm:prSet>
      <dgm:spPr/>
    </dgm:pt>
  </dgm:ptLst>
  <dgm:cxnLst>
    <dgm:cxn modelId="{1CB80292-3659-4841-91C7-E944ACDB3D23}" type="presOf" srcId="{F750F601-0565-40A0-B484-791DF1DC0CCD}" destId="{BC809E3D-82E5-4E3C-AA37-22699F0193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DF405C-32E4-4F09-AE24-6DABE2E2E77C}" type="doc">
      <dgm:prSet loTypeId="urn:microsoft.com/office/officeart/2005/8/layout/chevron2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483477F1-D9B4-4760-9ADF-014F2BC1138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Celebration Overview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3DD991-EDDE-48C1-A3CB-70369B7DFE40}" type="parTrans" cxnId="{0CAA4C27-45EA-4036-AD3B-F97B3B455699}">
      <dgm:prSet/>
      <dgm:spPr/>
      <dgm:t>
        <a:bodyPr/>
        <a:lstStyle/>
        <a:p>
          <a:endParaRPr lang="en-US"/>
        </a:p>
      </dgm:t>
    </dgm:pt>
    <dgm:pt modelId="{A330B736-027F-481E-889C-3915F5F572EF}" type="sibTrans" cxnId="{0CAA4C27-45EA-4036-AD3B-F97B3B455699}">
      <dgm:prSet/>
      <dgm:spPr/>
      <dgm:t>
        <a:bodyPr/>
        <a:lstStyle/>
        <a:p>
          <a:endParaRPr lang="en-US"/>
        </a:p>
      </dgm:t>
    </dgm:pt>
    <dgm:pt modelId="{2AA21972-E4BF-490A-B04D-DA63ADFD920F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Fireside Chat: Celebrating the Resilience and Community Impact of Nonprofits</a:t>
          </a:r>
          <a:endParaRPr lang="en-US" sz="25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8960E0-57EA-41AE-9DB7-E871B34AD356}" type="parTrans" cxnId="{C01586D4-09FC-41E1-90C6-FDDFBB39E736}">
      <dgm:prSet/>
      <dgm:spPr/>
      <dgm:t>
        <a:bodyPr/>
        <a:lstStyle/>
        <a:p>
          <a:endParaRPr lang="en-US"/>
        </a:p>
      </dgm:t>
    </dgm:pt>
    <dgm:pt modelId="{C182ED54-167B-41E2-82DA-ABDAB277E2CB}" type="sibTrans" cxnId="{C01586D4-09FC-41E1-90C6-FDDFBB39E736}">
      <dgm:prSet/>
      <dgm:spPr/>
      <dgm:t>
        <a:bodyPr/>
        <a:lstStyle/>
        <a:p>
          <a:endParaRPr lang="en-US"/>
        </a:p>
      </dgm:t>
    </dgm:pt>
    <dgm:pt modelId="{1030F765-9FDF-43BA-A789-BB7F3152E486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Skill Building Sessions</a:t>
          </a:r>
          <a:endParaRPr lang="en-US" sz="25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94CD76-AF4E-492F-B3BC-1043B0CB72B8}" type="parTrans" cxnId="{C0ABB7A7-E89E-4618-9440-91B81AE30A6E}">
      <dgm:prSet/>
      <dgm:spPr/>
      <dgm:t>
        <a:bodyPr/>
        <a:lstStyle/>
        <a:p>
          <a:endParaRPr lang="en-US"/>
        </a:p>
      </dgm:t>
    </dgm:pt>
    <dgm:pt modelId="{74BEC7D2-F209-4F26-BDEF-3813C6519E2C}" type="sibTrans" cxnId="{C0ABB7A7-E89E-4618-9440-91B81AE30A6E}">
      <dgm:prSet/>
      <dgm:spPr/>
      <dgm:t>
        <a:bodyPr/>
        <a:lstStyle/>
        <a:p>
          <a:endParaRPr lang="en-US"/>
        </a:p>
      </dgm:t>
    </dgm:pt>
    <dgm:pt modelId="{0811C9EB-0649-403A-AF53-36C4973B9B16}">
      <dgm:prSet custT="1"/>
      <dgm:spPr/>
      <dgm:t>
        <a:bodyPr/>
        <a:lstStyle/>
        <a:p>
          <a:r>
            <a:rPr 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 History of Coalitions,</a:t>
          </a:r>
          <a:br>
            <a:rPr 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Partnerships, and Alliances</a:t>
          </a:r>
        </a:p>
      </dgm:t>
    </dgm:pt>
    <dgm:pt modelId="{906306DB-B38B-4EA3-B129-48592E78866A}" type="parTrans" cxnId="{C4DAC72C-E7EA-4900-81A3-C87A25113153}">
      <dgm:prSet/>
      <dgm:spPr/>
      <dgm:t>
        <a:bodyPr/>
        <a:lstStyle/>
        <a:p>
          <a:endParaRPr lang="en-US"/>
        </a:p>
      </dgm:t>
    </dgm:pt>
    <dgm:pt modelId="{A5E5BA7F-EE8B-478B-B045-1BF382B208E8}" type="sibTrans" cxnId="{C4DAC72C-E7EA-4900-81A3-C87A25113153}">
      <dgm:prSet/>
      <dgm:spPr/>
      <dgm:t>
        <a:bodyPr/>
        <a:lstStyle/>
        <a:p>
          <a:endParaRPr lang="en-US"/>
        </a:p>
      </dgm:t>
    </dgm:pt>
    <dgm:pt modelId="{EC329D77-E7AA-4984-AC8F-13F14B26356C}">
      <dgm:prSet custT="1"/>
      <dgm:spPr/>
      <dgm:t>
        <a:bodyPr/>
        <a:lstStyle/>
        <a:p>
          <a:r>
            <a:rPr 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Speed Networking – Tell Your Story with Pizzaz </a:t>
          </a:r>
        </a:p>
      </dgm:t>
    </dgm:pt>
    <dgm:pt modelId="{7C461FD9-921C-4C44-AA8E-34C4951E0401}" type="parTrans" cxnId="{507331D1-B49E-444B-8D6E-769C694A1E24}">
      <dgm:prSet/>
      <dgm:spPr/>
      <dgm:t>
        <a:bodyPr/>
        <a:lstStyle/>
        <a:p>
          <a:endParaRPr lang="en-US"/>
        </a:p>
      </dgm:t>
    </dgm:pt>
    <dgm:pt modelId="{CCBDA36F-07FB-4E58-ABAF-20B047F80DF6}" type="sibTrans" cxnId="{507331D1-B49E-444B-8D6E-769C694A1E24}">
      <dgm:prSet/>
      <dgm:spPr/>
      <dgm:t>
        <a:bodyPr/>
        <a:lstStyle/>
        <a:p>
          <a:endParaRPr lang="en-US"/>
        </a:p>
      </dgm:t>
    </dgm:pt>
    <dgm:pt modelId="{57D18B7F-9617-4B6A-B5EA-02CDC0F951D1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Spoken Word: </a:t>
          </a:r>
          <a:r>
            <a:rPr lang="en-US" sz="25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Fingerprints – A Legacy of Impact</a:t>
          </a:r>
        </a:p>
      </dgm:t>
    </dgm:pt>
    <dgm:pt modelId="{92F222CA-8E36-47DE-9CC0-36FE5E22764A}" type="parTrans" cxnId="{38945068-E681-4628-8FD2-2DEC3C7847D0}">
      <dgm:prSet/>
      <dgm:spPr/>
      <dgm:t>
        <a:bodyPr/>
        <a:lstStyle/>
        <a:p>
          <a:endParaRPr lang="en-US"/>
        </a:p>
      </dgm:t>
    </dgm:pt>
    <dgm:pt modelId="{93C0E0A2-A719-4719-8B6C-88E3BD9EF1AB}" type="sibTrans" cxnId="{38945068-E681-4628-8FD2-2DEC3C7847D0}">
      <dgm:prSet/>
      <dgm:spPr/>
      <dgm:t>
        <a:bodyPr/>
        <a:lstStyle/>
        <a:p>
          <a:endParaRPr lang="en-US"/>
        </a:p>
      </dgm:t>
    </dgm:pt>
    <dgm:pt modelId="{11399E07-8B4E-4269-ACB1-1B55AA6814F6}">
      <dgm:prSet custT="1"/>
      <dgm:spPr/>
      <dgm:t>
        <a:bodyPr/>
        <a:lstStyle/>
        <a:p>
          <a:r>
            <a:rPr lang="en-US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Prizes, Swag, 360 Camera, SPLAT! Art Studio</a:t>
          </a:r>
        </a:p>
      </dgm:t>
    </dgm:pt>
    <dgm:pt modelId="{B9B78032-34A0-4B7B-877C-2319037504EE}" type="parTrans" cxnId="{A722CFAD-204D-4BF0-908F-75314F31D40D}">
      <dgm:prSet/>
      <dgm:spPr/>
      <dgm:t>
        <a:bodyPr/>
        <a:lstStyle/>
        <a:p>
          <a:endParaRPr lang="en-US"/>
        </a:p>
      </dgm:t>
    </dgm:pt>
    <dgm:pt modelId="{C4879A16-4794-4841-9AB9-2A5EC7B8A074}" type="sibTrans" cxnId="{A722CFAD-204D-4BF0-908F-75314F31D40D}">
      <dgm:prSet/>
      <dgm:spPr/>
      <dgm:t>
        <a:bodyPr/>
        <a:lstStyle/>
        <a:p>
          <a:endParaRPr lang="en-US"/>
        </a:p>
      </dgm:t>
    </dgm:pt>
    <dgm:pt modelId="{36B6B633-0E10-4471-8ED3-51900D61C37D}">
      <dgm:prSet custT="1"/>
      <dgm:spPr/>
      <dgm:t>
        <a:bodyPr/>
        <a:lstStyle/>
        <a:p>
          <a:r>
            <a:rPr lang="en-US" sz="2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The Celebration Continues…</a:t>
          </a:r>
          <a:endParaRPr lang="en-US" sz="25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685F44-A473-44C2-B2C1-D1AD3939DDBC}" type="parTrans" cxnId="{2D2799EB-6F7D-49F8-BB23-1666079A43D1}">
      <dgm:prSet/>
      <dgm:spPr/>
      <dgm:t>
        <a:bodyPr/>
        <a:lstStyle/>
        <a:p>
          <a:endParaRPr lang="en-US"/>
        </a:p>
      </dgm:t>
    </dgm:pt>
    <dgm:pt modelId="{A6259F6B-1D2B-48BF-A9A9-1A530B0CB8A5}" type="sibTrans" cxnId="{2D2799EB-6F7D-49F8-BB23-1666079A43D1}">
      <dgm:prSet/>
      <dgm:spPr/>
      <dgm:t>
        <a:bodyPr/>
        <a:lstStyle/>
        <a:p>
          <a:endParaRPr lang="en-US"/>
        </a:p>
      </dgm:t>
    </dgm:pt>
    <dgm:pt modelId="{5A060E0A-8DD9-4DD8-8EEF-18C237D6DFBB}" type="pres">
      <dgm:prSet presAssocID="{96DF405C-32E4-4F09-AE24-6DABE2E2E77C}" presName="linearFlow" presStyleCnt="0">
        <dgm:presLayoutVars>
          <dgm:dir/>
          <dgm:animLvl val="lvl"/>
          <dgm:resizeHandles val="exact"/>
        </dgm:presLayoutVars>
      </dgm:prSet>
      <dgm:spPr/>
    </dgm:pt>
    <dgm:pt modelId="{94258067-F64B-4E48-B9F2-D74CC1C4D8A6}" type="pres">
      <dgm:prSet presAssocID="{483477F1-D9B4-4760-9ADF-014F2BC11380}" presName="composite" presStyleCnt="0"/>
      <dgm:spPr/>
    </dgm:pt>
    <dgm:pt modelId="{CC20CE08-4AFE-4862-B6D4-2A655B438815}" type="pres">
      <dgm:prSet presAssocID="{483477F1-D9B4-4760-9ADF-014F2BC11380}" presName="parentText" presStyleLbl="alignNode1" presStyleIdx="0" presStyleCnt="1" custScaleX="85746" custScaleY="120039" custLinFactNeighborX="4254" custLinFactNeighborY="-10335">
        <dgm:presLayoutVars>
          <dgm:chMax val="1"/>
          <dgm:bulletEnabled val="1"/>
        </dgm:presLayoutVars>
      </dgm:prSet>
      <dgm:spPr/>
    </dgm:pt>
    <dgm:pt modelId="{3928E763-7862-43B1-921A-C2D847C65F6F}" type="pres">
      <dgm:prSet presAssocID="{483477F1-D9B4-4760-9ADF-014F2BC11380}" presName="descendantText" presStyleLbl="alignAcc1" presStyleIdx="0" presStyleCnt="1" custScaleX="103659" custScaleY="172775" custLinFactNeighborX="612" custLinFactNeighborY="5265">
        <dgm:presLayoutVars>
          <dgm:bulletEnabled val="1"/>
        </dgm:presLayoutVars>
      </dgm:prSet>
      <dgm:spPr/>
    </dgm:pt>
  </dgm:ptLst>
  <dgm:cxnLst>
    <dgm:cxn modelId="{B271E00E-8202-4379-A998-0E7C3C460042}" type="presOf" srcId="{0811C9EB-0649-403A-AF53-36C4973B9B16}" destId="{3928E763-7862-43B1-921A-C2D847C65F6F}" srcOrd="0" destOrd="2" presId="urn:microsoft.com/office/officeart/2005/8/layout/chevron2"/>
    <dgm:cxn modelId="{0CAA4C27-45EA-4036-AD3B-F97B3B455699}" srcId="{96DF405C-32E4-4F09-AE24-6DABE2E2E77C}" destId="{483477F1-D9B4-4760-9ADF-014F2BC11380}" srcOrd="0" destOrd="0" parTransId="{BB3DD991-EDDE-48C1-A3CB-70369B7DFE40}" sibTransId="{A330B736-027F-481E-889C-3915F5F572EF}"/>
    <dgm:cxn modelId="{C4DAC72C-E7EA-4900-81A3-C87A25113153}" srcId="{1030F765-9FDF-43BA-A789-BB7F3152E486}" destId="{0811C9EB-0649-403A-AF53-36C4973B9B16}" srcOrd="0" destOrd="0" parTransId="{906306DB-B38B-4EA3-B129-48592E78866A}" sibTransId="{A5E5BA7F-EE8B-478B-B045-1BF382B208E8}"/>
    <dgm:cxn modelId="{D9397333-27F5-480C-885A-223F1626A518}" type="presOf" srcId="{1030F765-9FDF-43BA-A789-BB7F3152E486}" destId="{3928E763-7862-43B1-921A-C2D847C65F6F}" srcOrd="0" destOrd="1" presId="urn:microsoft.com/office/officeart/2005/8/layout/chevron2"/>
    <dgm:cxn modelId="{38945068-E681-4628-8FD2-2DEC3C7847D0}" srcId="{483477F1-D9B4-4760-9ADF-014F2BC11380}" destId="{57D18B7F-9617-4B6A-B5EA-02CDC0F951D1}" srcOrd="2" destOrd="0" parTransId="{92F222CA-8E36-47DE-9CC0-36FE5E22764A}" sibTransId="{93C0E0A2-A719-4719-8B6C-88E3BD9EF1AB}"/>
    <dgm:cxn modelId="{89C11253-8C63-4F81-AAF8-444446A5EE24}" type="presOf" srcId="{57D18B7F-9617-4B6A-B5EA-02CDC0F951D1}" destId="{3928E763-7862-43B1-921A-C2D847C65F6F}" srcOrd="0" destOrd="4" presId="urn:microsoft.com/office/officeart/2005/8/layout/chevron2"/>
    <dgm:cxn modelId="{7057CE53-5812-4AE3-AB71-5E930BDA71F7}" type="presOf" srcId="{11399E07-8B4E-4269-ACB1-1B55AA6814F6}" destId="{3928E763-7862-43B1-921A-C2D847C65F6F}" srcOrd="0" destOrd="6" presId="urn:microsoft.com/office/officeart/2005/8/layout/chevron2"/>
    <dgm:cxn modelId="{DB1AE077-C46F-4C5D-A01B-2DE63BA0367E}" type="presOf" srcId="{36B6B633-0E10-4471-8ED3-51900D61C37D}" destId="{3928E763-7862-43B1-921A-C2D847C65F6F}" srcOrd="0" destOrd="5" presId="urn:microsoft.com/office/officeart/2005/8/layout/chevron2"/>
    <dgm:cxn modelId="{CC779780-0FAA-49FE-AAC9-2FBF7A3613B8}" type="presOf" srcId="{483477F1-D9B4-4760-9ADF-014F2BC11380}" destId="{CC20CE08-4AFE-4862-B6D4-2A655B438815}" srcOrd="0" destOrd="0" presId="urn:microsoft.com/office/officeart/2005/8/layout/chevron2"/>
    <dgm:cxn modelId="{0CF3049F-D593-4FDE-A2DB-581851DFDC7B}" type="presOf" srcId="{2AA21972-E4BF-490A-B04D-DA63ADFD920F}" destId="{3928E763-7862-43B1-921A-C2D847C65F6F}" srcOrd="0" destOrd="0" presId="urn:microsoft.com/office/officeart/2005/8/layout/chevron2"/>
    <dgm:cxn modelId="{C0ABB7A7-E89E-4618-9440-91B81AE30A6E}" srcId="{483477F1-D9B4-4760-9ADF-014F2BC11380}" destId="{1030F765-9FDF-43BA-A789-BB7F3152E486}" srcOrd="1" destOrd="0" parTransId="{9C94CD76-AF4E-492F-B3BC-1043B0CB72B8}" sibTransId="{74BEC7D2-F209-4F26-BDEF-3813C6519E2C}"/>
    <dgm:cxn modelId="{A722CFAD-204D-4BF0-908F-75314F31D40D}" srcId="{36B6B633-0E10-4471-8ED3-51900D61C37D}" destId="{11399E07-8B4E-4269-ACB1-1B55AA6814F6}" srcOrd="0" destOrd="0" parTransId="{B9B78032-34A0-4B7B-877C-2319037504EE}" sibTransId="{C4879A16-4794-4841-9AB9-2A5EC7B8A074}"/>
    <dgm:cxn modelId="{507331D1-B49E-444B-8D6E-769C694A1E24}" srcId="{1030F765-9FDF-43BA-A789-BB7F3152E486}" destId="{EC329D77-E7AA-4984-AC8F-13F14B26356C}" srcOrd="1" destOrd="0" parTransId="{7C461FD9-921C-4C44-AA8E-34C4951E0401}" sibTransId="{CCBDA36F-07FB-4E58-ABAF-20B047F80DF6}"/>
    <dgm:cxn modelId="{C01586D4-09FC-41E1-90C6-FDDFBB39E736}" srcId="{483477F1-D9B4-4760-9ADF-014F2BC11380}" destId="{2AA21972-E4BF-490A-B04D-DA63ADFD920F}" srcOrd="0" destOrd="0" parTransId="{9A8960E0-57EA-41AE-9DB7-E871B34AD356}" sibTransId="{C182ED54-167B-41E2-82DA-ABDAB277E2CB}"/>
    <dgm:cxn modelId="{601A84E1-8EE4-4758-B694-AB72E14D6067}" type="presOf" srcId="{EC329D77-E7AA-4984-AC8F-13F14B26356C}" destId="{3928E763-7862-43B1-921A-C2D847C65F6F}" srcOrd="0" destOrd="3" presId="urn:microsoft.com/office/officeart/2005/8/layout/chevron2"/>
    <dgm:cxn modelId="{2D2799EB-6F7D-49F8-BB23-1666079A43D1}" srcId="{483477F1-D9B4-4760-9ADF-014F2BC11380}" destId="{36B6B633-0E10-4471-8ED3-51900D61C37D}" srcOrd="3" destOrd="0" parTransId="{92685F44-A473-44C2-B2C1-D1AD3939DDBC}" sibTransId="{A6259F6B-1D2B-48BF-A9A9-1A530B0CB8A5}"/>
    <dgm:cxn modelId="{5D0A21EC-D57E-4EA7-93CD-1091C3D1D6BF}" type="presOf" srcId="{96DF405C-32E4-4F09-AE24-6DABE2E2E77C}" destId="{5A060E0A-8DD9-4DD8-8EEF-18C237D6DFBB}" srcOrd="0" destOrd="0" presId="urn:microsoft.com/office/officeart/2005/8/layout/chevron2"/>
    <dgm:cxn modelId="{6CEB39A4-E51F-4F2B-A8F5-D157A6DE9041}" type="presParOf" srcId="{5A060E0A-8DD9-4DD8-8EEF-18C237D6DFBB}" destId="{94258067-F64B-4E48-B9F2-D74CC1C4D8A6}" srcOrd="0" destOrd="0" presId="urn:microsoft.com/office/officeart/2005/8/layout/chevron2"/>
    <dgm:cxn modelId="{C3D4FB73-D49F-41BA-98AF-40658D82AD69}" type="presParOf" srcId="{94258067-F64B-4E48-B9F2-D74CC1C4D8A6}" destId="{CC20CE08-4AFE-4862-B6D4-2A655B438815}" srcOrd="0" destOrd="0" presId="urn:microsoft.com/office/officeart/2005/8/layout/chevron2"/>
    <dgm:cxn modelId="{006F0C6E-EE4E-43A7-9E55-288AB121C4BD}" type="presParOf" srcId="{94258067-F64B-4E48-B9F2-D74CC1C4D8A6}" destId="{3928E763-7862-43B1-921A-C2D847C65F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50F601-0565-40A0-B484-791DF1DC0CC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809E3D-82E5-4E3C-AA37-22699F01937F}" type="pres">
      <dgm:prSet presAssocID="{F750F601-0565-40A0-B484-791DF1DC0CCD}" presName="cycle" presStyleCnt="0">
        <dgm:presLayoutVars>
          <dgm:dir/>
          <dgm:resizeHandles val="exact"/>
        </dgm:presLayoutVars>
      </dgm:prSet>
      <dgm:spPr/>
    </dgm:pt>
  </dgm:ptLst>
  <dgm:cxnLst>
    <dgm:cxn modelId="{1CB80292-3659-4841-91C7-E944ACDB3D23}" type="presOf" srcId="{F750F601-0565-40A0-B484-791DF1DC0CCD}" destId="{BC809E3D-82E5-4E3C-AA37-22699F0193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8C9517-D6A5-4466-8670-14EA74097F2F}" type="doc">
      <dgm:prSet loTypeId="urn:microsoft.com/office/officeart/2005/8/layout/hProcess9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406D8FB-3E59-413C-91CC-9E0B6389C786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10:10-11:50am</a:t>
          </a:r>
          <a:br>
            <a: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Skill Building Sessions</a:t>
          </a:r>
        </a:p>
      </dgm:t>
    </dgm:pt>
    <dgm:pt modelId="{DA5BDA44-FDCB-4991-97CE-EAF66C23C5F8}" type="parTrans" cxnId="{0EFCEA46-84FC-469F-8B9C-5966647B8AF4}">
      <dgm:prSet/>
      <dgm:spPr/>
      <dgm:t>
        <a:bodyPr/>
        <a:lstStyle/>
        <a:p>
          <a:endParaRPr lang="en-US"/>
        </a:p>
      </dgm:t>
    </dgm:pt>
    <dgm:pt modelId="{586CC0CB-D105-4B94-A195-C0DB1C10D036}" type="sibTrans" cxnId="{0EFCEA46-84FC-469F-8B9C-5966647B8AF4}">
      <dgm:prSet/>
      <dgm:spPr/>
      <dgm:t>
        <a:bodyPr/>
        <a:lstStyle/>
        <a:p>
          <a:endParaRPr lang="en-US"/>
        </a:p>
      </dgm:t>
    </dgm:pt>
    <dgm:pt modelId="{E4A3BC35-B586-46C6-B047-DDDE21C4F2EB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10:10-10:50am </a:t>
          </a:r>
          <a:r>
            <a: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Session One</a:t>
          </a:r>
        </a:p>
      </dgm:t>
    </dgm:pt>
    <dgm:pt modelId="{34405180-46A7-43E6-9AFF-4F30869B2564}" type="parTrans" cxnId="{5E0C43D5-55FE-448C-8904-9B6786D1956F}">
      <dgm:prSet/>
      <dgm:spPr/>
      <dgm:t>
        <a:bodyPr/>
        <a:lstStyle/>
        <a:p>
          <a:endParaRPr lang="en-US"/>
        </a:p>
      </dgm:t>
    </dgm:pt>
    <dgm:pt modelId="{2B226996-BE5F-49DC-B2A6-3F9C537A3FEF}" type="sibTrans" cxnId="{5E0C43D5-55FE-448C-8904-9B6786D1956F}">
      <dgm:prSet/>
      <dgm:spPr/>
      <dgm:t>
        <a:bodyPr/>
        <a:lstStyle/>
        <a:p>
          <a:endParaRPr lang="en-US"/>
        </a:p>
      </dgm:t>
    </dgm:pt>
    <dgm:pt modelId="{A29A78ED-7330-4F3B-86C3-272F688F428C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10:50-11:10am </a:t>
          </a:r>
          <a:r>
            <a: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Break</a:t>
          </a:r>
        </a:p>
      </dgm:t>
    </dgm:pt>
    <dgm:pt modelId="{64F05545-B303-4078-8BE1-038844570CE2}" type="parTrans" cxnId="{CB8ED864-3BB4-4386-B8E4-01AFFC4AAA4D}">
      <dgm:prSet/>
      <dgm:spPr/>
      <dgm:t>
        <a:bodyPr/>
        <a:lstStyle/>
        <a:p>
          <a:endParaRPr lang="en-US"/>
        </a:p>
      </dgm:t>
    </dgm:pt>
    <dgm:pt modelId="{A6441CAF-ED6B-433A-BEB6-123E7ABB563F}" type="sibTrans" cxnId="{CB8ED864-3BB4-4386-B8E4-01AFFC4AAA4D}">
      <dgm:prSet/>
      <dgm:spPr/>
      <dgm:t>
        <a:bodyPr/>
        <a:lstStyle/>
        <a:p>
          <a:endParaRPr lang="en-US"/>
        </a:p>
      </dgm:t>
    </dgm:pt>
    <dgm:pt modelId="{93613FF3-1C3D-487D-9253-72C47702C696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11:10-11:50am </a:t>
          </a:r>
          <a:r>
            <a: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Session Two</a:t>
          </a:r>
        </a:p>
      </dgm:t>
    </dgm:pt>
    <dgm:pt modelId="{147DDFC1-7361-44C5-9A29-2F24EDD25BFE}" type="parTrans" cxnId="{3C3AEB1D-2014-42F0-9D3A-768E7915DD0A}">
      <dgm:prSet/>
      <dgm:spPr/>
      <dgm:t>
        <a:bodyPr/>
        <a:lstStyle/>
        <a:p>
          <a:endParaRPr lang="en-US"/>
        </a:p>
      </dgm:t>
    </dgm:pt>
    <dgm:pt modelId="{F943CD91-0F5D-4437-B604-C3518EA83A0F}" type="sibTrans" cxnId="{3C3AEB1D-2014-42F0-9D3A-768E7915DD0A}">
      <dgm:prSet/>
      <dgm:spPr/>
      <dgm:t>
        <a:bodyPr/>
        <a:lstStyle/>
        <a:p>
          <a:endParaRPr lang="en-US"/>
        </a:p>
      </dgm:t>
    </dgm:pt>
    <dgm:pt modelId="{0E1EAA05-739F-48A7-8785-E306482EDEC3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12:00-12:40pm</a:t>
          </a:r>
          <a:br>
            <a: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Lunch</a:t>
          </a:r>
        </a:p>
      </dgm:t>
    </dgm:pt>
    <dgm:pt modelId="{AF99589E-4B8E-4A84-8D0C-D019739B068F}" type="parTrans" cxnId="{2EB48568-409A-46E2-BF59-C7DD48FD2449}">
      <dgm:prSet/>
      <dgm:spPr/>
      <dgm:t>
        <a:bodyPr/>
        <a:lstStyle/>
        <a:p>
          <a:endParaRPr lang="en-US"/>
        </a:p>
      </dgm:t>
    </dgm:pt>
    <dgm:pt modelId="{9F2513EA-4CB3-4888-9057-F4D4F44FCB75}" type="sibTrans" cxnId="{2EB48568-409A-46E2-BF59-C7DD48FD2449}">
      <dgm:prSet/>
      <dgm:spPr/>
      <dgm:t>
        <a:bodyPr/>
        <a:lstStyle/>
        <a:p>
          <a:endParaRPr lang="en-US"/>
        </a:p>
      </dgm:t>
    </dgm:pt>
    <dgm:pt modelId="{EC695C9D-0871-46CF-9457-65214F4F582A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12:45-1:15pm</a:t>
          </a:r>
          <a:br>
            <a: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Closing Remarks &amp; Spoken Word</a:t>
          </a:r>
        </a:p>
      </dgm:t>
    </dgm:pt>
    <dgm:pt modelId="{62C08742-D2C0-4069-AB6F-9024C89BE298}" type="parTrans" cxnId="{E5B42804-A6E1-4F7F-86F8-F91E13809F56}">
      <dgm:prSet/>
      <dgm:spPr/>
      <dgm:t>
        <a:bodyPr/>
        <a:lstStyle/>
        <a:p>
          <a:endParaRPr lang="en-US"/>
        </a:p>
      </dgm:t>
    </dgm:pt>
    <dgm:pt modelId="{2E4013A8-838E-476D-9E8F-3A3D514E074D}" type="sibTrans" cxnId="{E5B42804-A6E1-4F7F-86F8-F91E13809F56}">
      <dgm:prSet/>
      <dgm:spPr/>
      <dgm:t>
        <a:bodyPr/>
        <a:lstStyle/>
        <a:p>
          <a:endParaRPr lang="en-US"/>
        </a:p>
      </dgm:t>
    </dgm:pt>
    <dgm:pt modelId="{1166EF42-62C4-4F16-9A19-EDC03314CED6}" type="pres">
      <dgm:prSet presAssocID="{F48C9517-D6A5-4466-8670-14EA74097F2F}" presName="CompostProcess" presStyleCnt="0">
        <dgm:presLayoutVars>
          <dgm:dir/>
          <dgm:resizeHandles val="exact"/>
        </dgm:presLayoutVars>
      </dgm:prSet>
      <dgm:spPr/>
    </dgm:pt>
    <dgm:pt modelId="{8C271CE9-EC8F-4035-A36F-14AC0FF5C0D6}" type="pres">
      <dgm:prSet presAssocID="{F48C9517-D6A5-4466-8670-14EA74097F2F}" presName="arrow" presStyleLbl="bgShp" presStyleIdx="0" presStyleCnt="1" custScaleX="117647" custLinFactNeighborX="1687" custLinFactNeighborY="5215"/>
      <dgm:spPr/>
    </dgm:pt>
    <dgm:pt modelId="{36FD19AA-4F76-42D0-883A-088AF4C11159}" type="pres">
      <dgm:prSet presAssocID="{F48C9517-D6A5-4466-8670-14EA74097F2F}" presName="linearProcess" presStyleCnt="0"/>
      <dgm:spPr/>
    </dgm:pt>
    <dgm:pt modelId="{0A305462-45A1-403A-BDEA-615F13FE53A6}" type="pres">
      <dgm:prSet presAssocID="{3406D8FB-3E59-413C-91CC-9E0B6389C786}" presName="textNode" presStyleLbl="node1" presStyleIdx="0" presStyleCnt="3" custScaleY="180651" custLinFactNeighborX="45082" custLinFactNeighborY="1217">
        <dgm:presLayoutVars>
          <dgm:bulletEnabled val="1"/>
        </dgm:presLayoutVars>
      </dgm:prSet>
      <dgm:spPr/>
    </dgm:pt>
    <dgm:pt modelId="{6449A61C-E6A0-4AFE-9E7A-B51919A770D8}" type="pres">
      <dgm:prSet presAssocID="{586CC0CB-D105-4B94-A195-C0DB1C10D036}" presName="sibTrans" presStyleCnt="0"/>
      <dgm:spPr/>
    </dgm:pt>
    <dgm:pt modelId="{C3B436D2-935A-4D22-8239-EE955C263273}" type="pres">
      <dgm:prSet presAssocID="{0E1EAA05-739F-48A7-8785-E306482EDEC3}" presName="textNode" presStyleLbl="node1" presStyleIdx="1" presStyleCnt="3">
        <dgm:presLayoutVars>
          <dgm:bulletEnabled val="1"/>
        </dgm:presLayoutVars>
      </dgm:prSet>
      <dgm:spPr/>
    </dgm:pt>
    <dgm:pt modelId="{C85D5131-05B0-438D-8AD8-472854162586}" type="pres">
      <dgm:prSet presAssocID="{9F2513EA-4CB3-4888-9057-F4D4F44FCB75}" presName="sibTrans" presStyleCnt="0"/>
      <dgm:spPr/>
    </dgm:pt>
    <dgm:pt modelId="{DDEC506F-FA7A-4E38-BDE7-6D765CA7F227}" type="pres">
      <dgm:prSet presAssocID="{EC695C9D-0871-46CF-9457-65214F4F582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5B42804-A6E1-4F7F-86F8-F91E13809F56}" srcId="{F48C9517-D6A5-4466-8670-14EA74097F2F}" destId="{EC695C9D-0871-46CF-9457-65214F4F582A}" srcOrd="2" destOrd="0" parTransId="{62C08742-D2C0-4069-AB6F-9024C89BE298}" sibTransId="{2E4013A8-838E-476D-9E8F-3A3D514E074D}"/>
    <dgm:cxn modelId="{3C3AEB1D-2014-42F0-9D3A-768E7915DD0A}" srcId="{3406D8FB-3E59-413C-91CC-9E0B6389C786}" destId="{93613FF3-1C3D-487D-9253-72C47702C696}" srcOrd="2" destOrd="0" parTransId="{147DDFC1-7361-44C5-9A29-2F24EDD25BFE}" sibTransId="{F943CD91-0F5D-4437-B604-C3518EA83A0F}"/>
    <dgm:cxn modelId="{68186D38-0AB0-4F57-86E8-C93DDC1E5D93}" type="presOf" srcId="{EC695C9D-0871-46CF-9457-65214F4F582A}" destId="{DDEC506F-FA7A-4E38-BDE7-6D765CA7F227}" srcOrd="0" destOrd="0" presId="urn:microsoft.com/office/officeart/2005/8/layout/hProcess9"/>
    <dgm:cxn modelId="{CB8ED864-3BB4-4386-B8E4-01AFFC4AAA4D}" srcId="{3406D8FB-3E59-413C-91CC-9E0B6389C786}" destId="{A29A78ED-7330-4F3B-86C3-272F688F428C}" srcOrd="1" destOrd="0" parTransId="{64F05545-B303-4078-8BE1-038844570CE2}" sibTransId="{A6441CAF-ED6B-433A-BEB6-123E7ABB563F}"/>
    <dgm:cxn modelId="{0EFCEA46-84FC-469F-8B9C-5966647B8AF4}" srcId="{F48C9517-D6A5-4466-8670-14EA74097F2F}" destId="{3406D8FB-3E59-413C-91CC-9E0B6389C786}" srcOrd="0" destOrd="0" parTransId="{DA5BDA44-FDCB-4991-97CE-EAF66C23C5F8}" sibTransId="{586CC0CB-D105-4B94-A195-C0DB1C10D036}"/>
    <dgm:cxn modelId="{2EB48568-409A-46E2-BF59-C7DD48FD2449}" srcId="{F48C9517-D6A5-4466-8670-14EA74097F2F}" destId="{0E1EAA05-739F-48A7-8785-E306482EDEC3}" srcOrd="1" destOrd="0" parTransId="{AF99589E-4B8E-4A84-8D0C-D019739B068F}" sibTransId="{9F2513EA-4CB3-4888-9057-F4D4F44FCB75}"/>
    <dgm:cxn modelId="{8147BD6E-AA39-4684-8AC6-5F23DC67935B}" type="presOf" srcId="{A29A78ED-7330-4F3B-86C3-272F688F428C}" destId="{0A305462-45A1-403A-BDEA-615F13FE53A6}" srcOrd="0" destOrd="2" presId="urn:microsoft.com/office/officeart/2005/8/layout/hProcess9"/>
    <dgm:cxn modelId="{05CA1B84-0776-4B2F-B03D-2CB54C192F70}" type="presOf" srcId="{F48C9517-D6A5-4466-8670-14EA74097F2F}" destId="{1166EF42-62C4-4F16-9A19-EDC03314CED6}" srcOrd="0" destOrd="0" presId="urn:microsoft.com/office/officeart/2005/8/layout/hProcess9"/>
    <dgm:cxn modelId="{494E68C0-2FE6-443B-B4FC-BED03D14130D}" type="presOf" srcId="{93613FF3-1C3D-487D-9253-72C47702C696}" destId="{0A305462-45A1-403A-BDEA-615F13FE53A6}" srcOrd="0" destOrd="3" presId="urn:microsoft.com/office/officeart/2005/8/layout/hProcess9"/>
    <dgm:cxn modelId="{4C48FFC4-14DC-4017-A8C2-5EBBF198E460}" type="presOf" srcId="{3406D8FB-3E59-413C-91CC-9E0B6389C786}" destId="{0A305462-45A1-403A-BDEA-615F13FE53A6}" srcOrd="0" destOrd="0" presId="urn:microsoft.com/office/officeart/2005/8/layout/hProcess9"/>
    <dgm:cxn modelId="{33F41AC6-EDD8-45D2-8FED-3EDDA7C1445F}" type="presOf" srcId="{E4A3BC35-B586-46C6-B047-DDDE21C4F2EB}" destId="{0A305462-45A1-403A-BDEA-615F13FE53A6}" srcOrd="0" destOrd="1" presId="urn:microsoft.com/office/officeart/2005/8/layout/hProcess9"/>
    <dgm:cxn modelId="{5E0C43D5-55FE-448C-8904-9B6786D1956F}" srcId="{3406D8FB-3E59-413C-91CC-9E0B6389C786}" destId="{E4A3BC35-B586-46C6-B047-DDDE21C4F2EB}" srcOrd="0" destOrd="0" parTransId="{34405180-46A7-43E6-9AFF-4F30869B2564}" sibTransId="{2B226996-BE5F-49DC-B2A6-3F9C537A3FEF}"/>
    <dgm:cxn modelId="{7EA9ACE2-B53F-4A93-9A1B-C6531312207E}" type="presOf" srcId="{0E1EAA05-739F-48A7-8785-E306482EDEC3}" destId="{C3B436D2-935A-4D22-8239-EE955C263273}" srcOrd="0" destOrd="0" presId="urn:microsoft.com/office/officeart/2005/8/layout/hProcess9"/>
    <dgm:cxn modelId="{2A16F010-0ADA-4A84-947E-3BB1C7A61A9D}" type="presParOf" srcId="{1166EF42-62C4-4F16-9A19-EDC03314CED6}" destId="{8C271CE9-EC8F-4035-A36F-14AC0FF5C0D6}" srcOrd="0" destOrd="0" presId="urn:microsoft.com/office/officeart/2005/8/layout/hProcess9"/>
    <dgm:cxn modelId="{02B18A08-4D21-47D8-BD02-BCF86DFB6225}" type="presParOf" srcId="{1166EF42-62C4-4F16-9A19-EDC03314CED6}" destId="{36FD19AA-4F76-42D0-883A-088AF4C11159}" srcOrd="1" destOrd="0" presId="urn:microsoft.com/office/officeart/2005/8/layout/hProcess9"/>
    <dgm:cxn modelId="{B5ED0CB9-EA95-473F-9361-71C8303D484F}" type="presParOf" srcId="{36FD19AA-4F76-42D0-883A-088AF4C11159}" destId="{0A305462-45A1-403A-BDEA-615F13FE53A6}" srcOrd="0" destOrd="0" presId="urn:microsoft.com/office/officeart/2005/8/layout/hProcess9"/>
    <dgm:cxn modelId="{C8834881-CF22-4672-A55E-565EFC5E942C}" type="presParOf" srcId="{36FD19AA-4F76-42D0-883A-088AF4C11159}" destId="{6449A61C-E6A0-4AFE-9E7A-B51919A770D8}" srcOrd="1" destOrd="0" presId="urn:microsoft.com/office/officeart/2005/8/layout/hProcess9"/>
    <dgm:cxn modelId="{C478D75A-EFF4-4C99-9DD2-1433F72BF785}" type="presParOf" srcId="{36FD19AA-4F76-42D0-883A-088AF4C11159}" destId="{C3B436D2-935A-4D22-8239-EE955C263273}" srcOrd="2" destOrd="0" presId="urn:microsoft.com/office/officeart/2005/8/layout/hProcess9"/>
    <dgm:cxn modelId="{66BF66B0-7E42-4F4C-A9D2-EC7D4792F7EC}" type="presParOf" srcId="{36FD19AA-4F76-42D0-883A-088AF4C11159}" destId="{C85D5131-05B0-438D-8AD8-472854162586}" srcOrd="3" destOrd="0" presId="urn:microsoft.com/office/officeart/2005/8/layout/hProcess9"/>
    <dgm:cxn modelId="{0A84E117-0D50-486F-AC6B-B942498541CE}" type="presParOf" srcId="{36FD19AA-4F76-42D0-883A-088AF4C11159}" destId="{DDEC506F-FA7A-4E38-BDE7-6D765CA7F22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50F601-0565-40A0-B484-791DF1DC0CC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809E3D-82E5-4E3C-AA37-22699F01937F}" type="pres">
      <dgm:prSet presAssocID="{F750F601-0565-40A0-B484-791DF1DC0CCD}" presName="cycle" presStyleCnt="0">
        <dgm:presLayoutVars>
          <dgm:dir/>
          <dgm:resizeHandles val="exact"/>
        </dgm:presLayoutVars>
      </dgm:prSet>
      <dgm:spPr/>
    </dgm:pt>
  </dgm:ptLst>
  <dgm:cxnLst>
    <dgm:cxn modelId="{1CB80292-3659-4841-91C7-E944ACDB3D23}" type="presOf" srcId="{F750F601-0565-40A0-B484-791DF1DC0CCD}" destId="{BC809E3D-82E5-4E3C-AA37-22699F0193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19F105-E83A-4340-9C17-EB72B435D8AA}" type="doc">
      <dgm:prSet loTypeId="urn:microsoft.com/office/officeart/2005/8/layout/h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462E3D1D-ED1E-4826-A575-A2E1819410D9}">
      <dgm:prSet custT="1"/>
      <dgm:spPr/>
      <dgm:t>
        <a:bodyPr/>
        <a:lstStyle/>
        <a:p>
          <a:pPr algn="l"/>
          <a:r>
            <a: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Skill Building Sessions</a:t>
          </a:r>
          <a:endParaRPr lang="en-US" sz="36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11F52F-8FD3-4ABE-9D86-E9BBC01AB6F0}" type="parTrans" cxnId="{72C07344-8E80-41FD-95B8-239D9DC17237}">
      <dgm:prSet/>
      <dgm:spPr/>
      <dgm:t>
        <a:bodyPr/>
        <a:lstStyle/>
        <a:p>
          <a:endParaRPr lang="en-US"/>
        </a:p>
      </dgm:t>
    </dgm:pt>
    <dgm:pt modelId="{7259FA9A-625A-4040-8340-1143BE77F611}" type="sibTrans" cxnId="{72C07344-8E80-41FD-95B8-239D9DC17237}">
      <dgm:prSet/>
      <dgm:spPr/>
      <dgm:t>
        <a:bodyPr/>
        <a:lstStyle/>
        <a:p>
          <a:endParaRPr lang="en-US"/>
        </a:p>
      </dgm:t>
    </dgm:pt>
    <dgm:pt modelId="{BCB0BD84-3A65-4135-9AAD-670CC110D6B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Refer to Nametag for Your Group</a:t>
          </a:r>
        </a:p>
      </dgm:t>
    </dgm:pt>
    <dgm:pt modelId="{4FB260C4-7AAE-48D2-9700-D788BE643F2B}" type="parTrans" cxnId="{E4A5859A-8C6B-4650-B961-B3FE8DA14D77}">
      <dgm:prSet/>
      <dgm:spPr/>
      <dgm:t>
        <a:bodyPr/>
        <a:lstStyle/>
        <a:p>
          <a:endParaRPr lang="en-US"/>
        </a:p>
      </dgm:t>
    </dgm:pt>
    <dgm:pt modelId="{65687700-AD87-4E4D-A553-9767F8C4368A}" type="sibTrans" cxnId="{E4A5859A-8C6B-4650-B961-B3FE8DA14D77}">
      <dgm:prSet/>
      <dgm:spPr/>
      <dgm:t>
        <a:bodyPr/>
        <a:lstStyle/>
        <a:p>
          <a:endParaRPr lang="en-US"/>
        </a:p>
      </dgm:t>
    </dgm:pt>
    <dgm:pt modelId="{E95B03C6-4851-4040-8B02-9D082DCCC003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Team Marvel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cs typeface="Calibri" panose="020F0502020204030204" pitchFamily="34" charset="0"/>
            </a:rPr>
            <a:t>Steve Ankney and Tyler Wheeler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Jefferson Community Collaborative: A History of Coalitions, Partnerships, and Alliances)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584621-8A11-4860-A514-8BB721BEF92F}" type="parTrans" cxnId="{129D1C9C-E916-48DF-BD97-5A88DB6A8CD1}">
      <dgm:prSet/>
      <dgm:spPr/>
      <dgm:t>
        <a:bodyPr/>
        <a:lstStyle/>
        <a:p>
          <a:endParaRPr lang="en-US"/>
        </a:p>
      </dgm:t>
    </dgm:pt>
    <dgm:pt modelId="{2B54A7C5-B812-4280-965F-0025C53918A5}" type="sibTrans" cxnId="{129D1C9C-E916-48DF-BD97-5A88DB6A8CD1}">
      <dgm:prSet/>
      <dgm:spPr/>
      <dgm:t>
        <a:bodyPr/>
        <a:lstStyle/>
        <a:p>
          <a:endParaRPr lang="en-US"/>
        </a:p>
      </dgm:t>
    </dgm:pt>
    <dgm:pt modelId="{EDD8931E-09BF-4BEB-9B7C-F5A8C1DCEF7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Dismiss by groups:</a:t>
          </a:r>
        </a:p>
      </dgm:t>
    </dgm:pt>
    <dgm:pt modelId="{EC8FE8C6-34D5-4C74-8819-5B51581BE29B}" type="parTrans" cxnId="{E570389D-C765-4949-918E-B6B1A9B7505D}">
      <dgm:prSet/>
      <dgm:spPr/>
      <dgm:t>
        <a:bodyPr/>
        <a:lstStyle/>
        <a:p>
          <a:endParaRPr lang="en-US"/>
        </a:p>
      </dgm:t>
    </dgm:pt>
    <dgm:pt modelId="{A3DB9172-B3F4-4421-9C8A-534F385D5B63}" type="sibTrans" cxnId="{E570389D-C765-4949-918E-B6B1A9B7505D}">
      <dgm:prSet/>
      <dgm:spPr/>
      <dgm:t>
        <a:bodyPr/>
        <a:lstStyle/>
        <a:p>
          <a:endParaRPr lang="en-US"/>
        </a:p>
      </dgm:t>
    </dgm:pt>
    <dgm:pt modelId="{1698E37D-A6D0-4ADD-B4BB-2677AA9EA7A1}">
      <dgm:prSet/>
      <dgm:spPr/>
      <dgm:t>
        <a:bodyPr/>
        <a:lstStyle/>
        <a:p>
          <a:r>
            <a: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Team DC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cs typeface="Calibri" panose="020F0502020204030204" pitchFamily="34" charset="0"/>
            </a:rPr>
            <a:t>Kelleigh Boland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Speed Networking – Tell Your Story with Pizzazz)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5CA19C-0EFF-478F-B3A8-CE8897FA972F}" type="parTrans" cxnId="{9052F6E2-CCB8-4AB6-B48B-C04669B911E7}">
      <dgm:prSet/>
      <dgm:spPr/>
    </dgm:pt>
    <dgm:pt modelId="{2C9DA998-B05E-41DE-834A-004EC6ECB01A}" type="sibTrans" cxnId="{9052F6E2-CCB8-4AB6-B48B-C04669B911E7}">
      <dgm:prSet/>
      <dgm:spPr/>
    </dgm:pt>
    <dgm:pt modelId="{6C5BB7F3-DED3-4DA2-8B33-EE4857178AF0}" type="pres">
      <dgm:prSet presAssocID="{7D19F105-E83A-4340-9C17-EB72B435D8AA}" presName="Name0" presStyleCnt="0">
        <dgm:presLayoutVars>
          <dgm:dir/>
          <dgm:animLvl val="lvl"/>
          <dgm:resizeHandles val="exact"/>
        </dgm:presLayoutVars>
      </dgm:prSet>
      <dgm:spPr/>
    </dgm:pt>
    <dgm:pt modelId="{0012F8A4-1CA7-4A83-A113-A1F8089F0021}" type="pres">
      <dgm:prSet presAssocID="{462E3D1D-ED1E-4826-A575-A2E1819410D9}" presName="composite" presStyleCnt="0"/>
      <dgm:spPr/>
    </dgm:pt>
    <dgm:pt modelId="{A48BBD8A-B793-4FBA-AFAC-5480059F20B2}" type="pres">
      <dgm:prSet presAssocID="{462E3D1D-ED1E-4826-A575-A2E1819410D9}" presName="parTx" presStyleLbl="alignNode1" presStyleIdx="0" presStyleCnt="1" custScaleY="129707" custLinFactNeighborY="-4897">
        <dgm:presLayoutVars>
          <dgm:chMax val="0"/>
          <dgm:chPref val="0"/>
          <dgm:bulletEnabled val="1"/>
        </dgm:presLayoutVars>
      </dgm:prSet>
      <dgm:spPr/>
    </dgm:pt>
    <dgm:pt modelId="{954C66F3-42FB-41D6-AA70-1CC2014ABECC}" type="pres">
      <dgm:prSet presAssocID="{462E3D1D-ED1E-4826-A575-A2E1819410D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F777EC1D-2219-4C03-A80A-8278F3BA6CF3}" type="presOf" srcId="{1698E37D-A6D0-4ADD-B4BB-2677AA9EA7A1}" destId="{954C66F3-42FB-41D6-AA70-1CC2014ABECC}" srcOrd="0" destOrd="3" presId="urn:microsoft.com/office/officeart/2005/8/layout/hList1"/>
    <dgm:cxn modelId="{72C07344-8E80-41FD-95B8-239D9DC17237}" srcId="{7D19F105-E83A-4340-9C17-EB72B435D8AA}" destId="{462E3D1D-ED1E-4826-A575-A2E1819410D9}" srcOrd="0" destOrd="0" parTransId="{9211F52F-8FD3-4ABE-9D86-E9BBC01AB6F0}" sibTransId="{7259FA9A-625A-4040-8340-1143BE77F611}"/>
    <dgm:cxn modelId="{A6469371-990F-4328-B9BD-D8653D009F8A}" type="presOf" srcId="{BCB0BD84-3A65-4135-9AAD-670CC110D6B1}" destId="{954C66F3-42FB-41D6-AA70-1CC2014ABECC}" srcOrd="0" destOrd="0" presId="urn:microsoft.com/office/officeart/2005/8/layout/hList1"/>
    <dgm:cxn modelId="{417F9B93-E852-4AC9-B05D-FF2AD316F52A}" type="presOf" srcId="{462E3D1D-ED1E-4826-A575-A2E1819410D9}" destId="{A48BBD8A-B793-4FBA-AFAC-5480059F20B2}" srcOrd="0" destOrd="0" presId="urn:microsoft.com/office/officeart/2005/8/layout/hList1"/>
    <dgm:cxn modelId="{5B17A293-AD85-4D32-B367-15C922A11779}" type="presOf" srcId="{E95B03C6-4851-4040-8B02-9D082DCCC003}" destId="{954C66F3-42FB-41D6-AA70-1CC2014ABECC}" srcOrd="0" destOrd="2" presId="urn:microsoft.com/office/officeart/2005/8/layout/hList1"/>
    <dgm:cxn modelId="{E4A5859A-8C6B-4650-B961-B3FE8DA14D77}" srcId="{462E3D1D-ED1E-4826-A575-A2E1819410D9}" destId="{BCB0BD84-3A65-4135-9AAD-670CC110D6B1}" srcOrd="0" destOrd="0" parTransId="{4FB260C4-7AAE-48D2-9700-D788BE643F2B}" sibTransId="{65687700-AD87-4E4D-A553-9767F8C4368A}"/>
    <dgm:cxn modelId="{129D1C9C-E916-48DF-BD97-5A88DB6A8CD1}" srcId="{EDD8931E-09BF-4BEB-9B7C-F5A8C1DCEF73}" destId="{E95B03C6-4851-4040-8B02-9D082DCCC003}" srcOrd="0" destOrd="0" parTransId="{02584621-8A11-4860-A514-8BB721BEF92F}" sibTransId="{2B54A7C5-B812-4280-965F-0025C53918A5}"/>
    <dgm:cxn modelId="{E570389D-C765-4949-918E-B6B1A9B7505D}" srcId="{462E3D1D-ED1E-4826-A575-A2E1819410D9}" destId="{EDD8931E-09BF-4BEB-9B7C-F5A8C1DCEF73}" srcOrd="1" destOrd="0" parTransId="{EC8FE8C6-34D5-4C74-8819-5B51581BE29B}" sibTransId="{A3DB9172-B3F4-4421-9C8A-534F385D5B63}"/>
    <dgm:cxn modelId="{65AE3FC9-554E-4A89-88A6-166541D80365}" type="presOf" srcId="{7D19F105-E83A-4340-9C17-EB72B435D8AA}" destId="{6C5BB7F3-DED3-4DA2-8B33-EE4857178AF0}" srcOrd="0" destOrd="0" presId="urn:microsoft.com/office/officeart/2005/8/layout/hList1"/>
    <dgm:cxn modelId="{9052F6E2-CCB8-4AB6-B48B-C04669B911E7}" srcId="{EDD8931E-09BF-4BEB-9B7C-F5A8C1DCEF73}" destId="{1698E37D-A6D0-4ADD-B4BB-2677AA9EA7A1}" srcOrd="1" destOrd="0" parTransId="{7C5CA19C-0EFF-478F-B3A8-CE8897FA972F}" sibTransId="{2C9DA998-B05E-41DE-834A-004EC6ECB01A}"/>
    <dgm:cxn modelId="{1863BCEF-2EDA-4F43-A43F-CA17C17C132B}" type="presOf" srcId="{EDD8931E-09BF-4BEB-9B7C-F5A8C1DCEF73}" destId="{954C66F3-42FB-41D6-AA70-1CC2014ABECC}" srcOrd="0" destOrd="1" presId="urn:microsoft.com/office/officeart/2005/8/layout/hList1"/>
    <dgm:cxn modelId="{B2FEBC3B-63A7-49AA-A469-3A4BD0F8ADFF}" type="presParOf" srcId="{6C5BB7F3-DED3-4DA2-8B33-EE4857178AF0}" destId="{0012F8A4-1CA7-4A83-A113-A1F8089F0021}" srcOrd="0" destOrd="0" presId="urn:microsoft.com/office/officeart/2005/8/layout/hList1"/>
    <dgm:cxn modelId="{A86BFBA4-2F97-4E02-BFA6-249736BB0D63}" type="presParOf" srcId="{0012F8A4-1CA7-4A83-A113-A1F8089F0021}" destId="{A48BBD8A-B793-4FBA-AFAC-5480059F20B2}" srcOrd="0" destOrd="0" presId="urn:microsoft.com/office/officeart/2005/8/layout/hList1"/>
    <dgm:cxn modelId="{FFAAC934-7D20-4093-B327-3B10F90493D6}" type="presParOf" srcId="{0012F8A4-1CA7-4A83-A113-A1F8089F0021}" destId="{954C66F3-42FB-41D6-AA70-1CC2014ABEC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99B08-9ED7-4FBA-BC5C-96CC2706E2BA}">
      <dsp:nvSpPr>
        <dsp:cNvPr id="0" name=""/>
        <dsp:cNvSpPr/>
      </dsp:nvSpPr>
      <dsp:spPr>
        <a:xfrm>
          <a:off x="4596884" y="1"/>
          <a:ext cx="1670584" cy="11776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Launching Community Voice Fund</a:t>
          </a:r>
          <a:endParaRPr lang="en-US" sz="1600" b="1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41535" y="172468"/>
        <a:ext cx="1181282" cy="832744"/>
      </dsp:txXfrm>
    </dsp:sp>
    <dsp:sp modelId="{831FF146-4D1B-4D07-9F97-8D57810CF9D2}">
      <dsp:nvSpPr>
        <dsp:cNvPr id="0" name=""/>
        <dsp:cNvSpPr/>
      </dsp:nvSpPr>
      <dsp:spPr>
        <a:xfrm rot="1542857">
          <a:off x="6162471" y="771910"/>
          <a:ext cx="125053" cy="397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164329" y="843264"/>
        <a:ext cx="87537" cy="238480"/>
      </dsp:txXfrm>
    </dsp:sp>
    <dsp:sp modelId="{5D246CEE-B397-4153-B8B3-30438A920FB5}">
      <dsp:nvSpPr>
        <dsp:cNvPr id="0" name=""/>
        <dsp:cNvSpPr/>
      </dsp:nvSpPr>
      <dsp:spPr>
        <a:xfrm>
          <a:off x="6188905" y="766678"/>
          <a:ext cx="1670584" cy="1177678"/>
        </a:xfrm>
        <a:prstGeom prst="ellipse">
          <a:avLst/>
        </a:prstGeom>
        <a:solidFill>
          <a:schemeClr val="accent2">
            <a:hueOff val="1168414"/>
            <a:satOff val="-5790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Our Changing Communities Data Story Maps</a:t>
          </a:r>
        </a:p>
      </dsp:txBody>
      <dsp:txXfrm>
        <a:off x="6433556" y="939145"/>
        <a:ext cx="1181282" cy="832744"/>
      </dsp:txXfrm>
    </dsp:sp>
    <dsp:sp modelId="{3468B9D7-8809-4C49-8635-19ABA81B91F4}">
      <dsp:nvSpPr>
        <dsp:cNvPr id="0" name=""/>
        <dsp:cNvSpPr/>
      </dsp:nvSpPr>
      <dsp:spPr>
        <a:xfrm rot="4628571">
          <a:off x="7066666" y="2009738"/>
          <a:ext cx="304423" cy="397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68414"/>
            <a:satOff val="-579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102168" y="2044712"/>
        <a:ext cx="213096" cy="238480"/>
      </dsp:txXfrm>
    </dsp:sp>
    <dsp:sp modelId="{54C8178D-FC60-4A3C-9352-DE25751F9B72}">
      <dsp:nvSpPr>
        <dsp:cNvPr id="0" name=""/>
        <dsp:cNvSpPr/>
      </dsp:nvSpPr>
      <dsp:spPr>
        <a:xfrm>
          <a:off x="6582101" y="2489385"/>
          <a:ext cx="1670584" cy="1177678"/>
        </a:xfrm>
        <a:prstGeom prst="ellipse">
          <a:avLst/>
        </a:prstGeom>
        <a:solidFill>
          <a:schemeClr val="accent2">
            <a:hueOff val="2336829"/>
            <a:satOff val="-11580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Foundation Video </a:t>
          </a:r>
          <a:endParaRPr lang="en-US" sz="1600" b="1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26752" y="2661852"/>
        <a:ext cx="1181282" cy="832744"/>
      </dsp:txXfrm>
    </dsp:sp>
    <dsp:sp modelId="{D850A6F0-935A-40C7-AED0-A8B4A9E5842E}">
      <dsp:nvSpPr>
        <dsp:cNvPr id="0" name=""/>
        <dsp:cNvSpPr/>
      </dsp:nvSpPr>
      <dsp:spPr>
        <a:xfrm rot="7714286">
          <a:off x="6750481" y="3564919"/>
          <a:ext cx="240603" cy="397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36829"/>
            <a:satOff val="-115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6809074" y="3616195"/>
        <a:ext cx="168422" cy="238480"/>
      </dsp:txXfrm>
    </dsp:sp>
    <dsp:sp modelId="{409DA17D-6310-4E79-8119-7491BEBF0519}">
      <dsp:nvSpPr>
        <dsp:cNvPr id="0" name=""/>
        <dsp:cNvSpPr/>
      </dsp:nvSpPr>
      <dsp:spPr>
        <a:xfrm>
          <a:off x="5480389" y="3870889"/>
          <a:ext cx="1670584" cy="1177678"/>
        </a:xfrm>
        <a:prstGeom prst="ellipse">
          <a:avLst/>
        </a:prstGeom>
        <a:solidFill>
          <a:schemeClr val="accent2">
            <a:hueOff val="3505243"/>
            <a:satOff val="-17370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JRF Board Event</a:t>
          </a:r>
          <a:endParaRPr lang="en-US" sz="1600" b="1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25040" y="4043356"/>
        <a:ext cx="1181282" cy="832744"/>
      </dsp:txXfrm>
    </dsp:sp>
    <dsp:sp modelId="{24B3C4C7-A978-4170-B41C-AF90BEC5584B}">
      <dsp:nvSpPr>
        <dsp:cNvPr id="0" name=""/>
        <dsp:cNvSpPr/>
      </dsp:nvSpPr>
      <dsp:spPr>
        <a:xfrm rot="10800000">
          <a:off x="5408070" y="4260995"/>
          <a:ext cx="51105" cy="397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05243"/>
            <a:satOff val="-17370"/>
            <a:lumOff val="-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5423401" y="4340488"/>
        <a:ext cx="35774" cy="238480"/>
      </dsp:txXfrm>
    </dsp:sp>
    <dsp:sp modelId="{D4E00921-B3AC-4F97-A1C7-293CAC2F89CF}">
      <dsp:nvSpPr>
        <dsp:cNvPr id="0" name=""/>
        <dsp:cNvSpPr/>
      </dsp:nvSpPr>
      <dsp:spPr>
        <a:xfrm>
          <a:off x="3713379" y="3870889"/>
          <a:ext cx="1670584" cy="1177678"/>
        </a:xfrm>
        <a:prstGeom prst="ellipse">
          <a:avLst/>
        </a:prstGeom>
        <a:solidFill>
          <a:schemeClr val="accent2">
            <a:hueOff val="4673657"/>
            <a:satOff val="-23160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Snapshots</a:t>
          </a:r>
          <a:endParaRPr lang="en-US" sz="1600" b="1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58030" y="4043356"/>
        <a:ext cx="1181282" cy="832744"/>
      </dsp:txXfrm>
    </dsp:sp>
    <dsp:sp modelId="{A51FD060-2019-4A75-A43E-515E040B7C2E}">
      <dsp:nvSpPr>
        <dsp:cNvPr id="0" name=""/>
        <dsp:cNvSpPr/>
      </dsp:nvSpPr>
      <dsp:spPr>
        <a:xfrm rot="13885714">
          <a:off x="3881759" y="3575567"/>
          <a:ext cx="240603" cy="397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73657"/>
            <a:satOff val="-23160"/>
            <a:lumOff val="-5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940352" y="3683277"/>
        <a:ext cx="168422" cy="238480"/>
      </dsp:txXfrm>
    </dsp:sp>
    <dsp:sp modelId="{11A59543-90B8-4CB4-A225-D232D754D2FB}">
      <dsp:nvSpPr>
        <dsp:cNvPr id="0" name=""/>
        <dsp:cNvSpPr/>
      </dsp:nvSpPr>
      <dsp:spPr>
        <a:xfrm>
          <a:off x="2611666" y="2489385"/>
          <a:ext cx="1670584" cy="1177678"/>
        </a:xfrm>
        <a:prstGeom prst="ellipse">
          <a:avLst/>
        </a:prstGeom>
        <a:solidFill>
          <a:schemeClr val="accent2">
            <a:hueOff val="5842072"/>
            <a:satOff val="-28950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Meeting Celebration</a:t>
          </a:r>
          <a:endParaRPr lang="en-US" sz="1600" b="1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56317" y="2661852"/>
        <a:ext cx="1181282" cy="832744"/>
      </dsp:txXfrm>
    </dsp:sp>
    <dsp:sp modelId="{3AEA3134-71F3-46C7-9469-33506D5FAD0E}">
      <dsp:nvSpPr>
        <dsp:cNvPr id="0" name=""/>
        <dsp:cNvSpPr/>
      </dsp:nvSpPr>
      <dsp:spPr>
        <a:xfrm rot="16971429">
          <a:off x="3489428" y="2026537"/>
          <a:ext cx="304423" cy="397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842072"/>
            <a:satOff val="-28950"/>
            <a:lumOff val="-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524930" y="2150549"/>
        <a:ext cx="213096" cy="238480"/>
      </dsp:txXfrm>
    </dsp:sp>
    <dsp:sp modelId="{54AEBF24-FA0E-41E8-B3DA-B66441D39F0A}">
      <dsp:nvSpPr>
        <dsp:cNvPr id="0" name=""/>
        <dsp:cNvSpPr/>
      </dsp:nvSpPr>
      <dsp:spPr>
        <a:xfrm>
          <a:off x="3004863" y="766678"/>
          <a:ext cx="1670584" cy="1177678"/>
        </a:xfrm>
        <a:prstGeom prst="ellipse">
          <a:avLst/>
        </a:prstGeom>
        <a:solidFill>
          <a:schemeClr val="accent2">
            <a:hueOff val="7010486"/>
            <a:satOff val="-34740"/>
            <a:lumOff val="-8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Hearing results of Community Voice Fund</a:t>
          </a:r>
          <a:endParaRPr lang="en-US" sz="1600" b="1" i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49514" y="939145"/>
        <a:ext cx="1181282" cy="832744"/>
      </dsp:txXfrm>
    </dsp:sp>
    <dsp:sp modelId="{6FDFCF80-DD7C-49E5-8737-04FFEB74AECB}">
      <dsp:nvSpPr>
        <dsp:cNvPr id="0" name=""/>
        <dsp:cNvSpPr/>
      </dsp:nvSpPr>
      <dsp:spPr>
        <a:xfrm rot="20057143">
          <a:off x="4570450" y="774981"/>
          <a:ext cx="125053" cy="397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7010486"/>
            <a:satOff val="-34740"/>
            <a:lumOff val="-8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572308" y="862613"/>
        <a:ext cx="87537" cy="2384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AD0A5-05CF-419A-94F6-96F268C1C820}">
      <dsp:nvSpPr>
        <dsp:cNvPr id="0" name=""/>
        <dsp:cNvSpPr/>
      </dsp:nvSpPr>
      <dsp:spPr>
        <a:xfrm rot="5400000">
          <a:off x="5402373" y="-1854224"/>
          <a:ext cx="1294044" cy="580957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Complete survey in your folder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Leave completed survey at table</a:t>
          </a:r>
        </a:p>
      </dsp:txBody>
      <dsp:txXfrm rot="-5400000">
        <a:off x="3144609" y="466710"/>
        <a:ext cx="5746403" cy="1167704"/>
      </dsp:txXfrm>
    </dsp:sp>
    <dsp:sp modelId="{F36284C6-E2F6-4CD1-B8E4-A3CD9D3D8447}">
      <dsp:nvSpPr>
        <dsp:cNvPr id="0" name=""/>
        <dsp:cNvSpPr/>
      </dsp:nvSpPr>
      <dsp:spPr>
        <a:xfrm>
          <a:off x="104821" y="774"/>
          <a:ext cx="3039786" cy="20995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want to HEAR from you</a:t>
          </a:r>
          <a:endParaRPr lang="en-US" sz="32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7314" y="103267"/>
        <a:ext cx="2834800" cy="1894589"/>
      </dsp:txXfrm>
    </dsp:sp>
    <dsp:sp modelId="{5022E046-B234-4F6E-B7B4-CEF550255C63}">
      <dsp:nvSpPr>
        <dsp:cNvPr id="0" name=""/>
        <dsp:cNvSpPr/>
      </dsp:nvSpPr>
      <dsp:spPr>
        <a:xfrm rot="5400000">
          <a:off x="4982132" y="391933"/>
          <a:ext cx="2177108" cy="580390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Launch in early 2024</a:t>
          </a:r>
          <a:endParaRPr lang="en-US" sz="2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Diverse Engagement activities </a:t>
          </a:r>
          <a:endParaRPr lang="en-US" sz="2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Individual &amp; group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In-person &amp; online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Short &amp; extended timeframes</a:t>
          </a:r>
        </a:p>
      </dsp:txBody>
      <dsp:txXfrm rot="-5400000">
        <a:off x="3168736" y="2311607"/>
        <a:ext cx="5697622" cy="1964552"/>
      </dsp:txXfrm>
    </dsp:sp>
    <dsp:sp modelId="{7DD476C0-896C-4F38-91D6-CB0FBEA1FEEB}">
      <dsp:nvSpPr>
        <dsp:cNvPr id="0" name=""/>
        <dsp:cNvSpPr/>
      </dsp:nvSpPr>
      <dsp:spPr>
        <a:xfrm>
          <a:off x="104821" y="2244095"/>
          <a:ext cx="3063915" cy="20995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want to SUPPORT you</a:t>
          </a:r>
          <a:endParaRPr lang="en-US" sz="32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7314" y="2346588"/>
        <a:ext cx="2858929" cy="18945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37A69-67D6-4A2B-9C08-1FA550D87B0A}">
      <dsp:nvSpPr>
        <dsp:cNvPr id="0" name=""/>
        <dsp:cNvSpPr/>
      </dsp:nvSpPr>
      <dsp:spPr>
        <a:xfrm>
          <a:off x="0" y="675368"/>
          <a:ext cx="7333180" cy="16423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Next Collaborative Meeting: Thursday, November 30</a:t>
          </a:r>
          <a:endParaRPr lang="en-US" sz="41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0171" y="755539"/>
        <a:ext cx="7172838" cy="1481967"/>
      </dsp:txXfrm>
    </dsp:sp>
    <dsp:sp modelId="{41DAAA75-5D6B-4132-8DC6-D2F2BDEB6B81}">
      <dsp:nvSpPr>
        <dsp:cNvPr id="0" name=""/>
        <dsp:cNvSpPr/>
      </dsp:nvSpPr>
      <dsp:spPr>
        <a:xfrm>
          <a:off x="0" y="2317677"/>
          <a:ext cx="7333180" cy="1441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828" tIns="43180" rIns="241808" bIns="431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CCAC South Campus (8:30-11:00am)</a:t>
          </a:r>
          <a:endParaRPr lang="en-US" sz="3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Voice Fund Report Out </a:t>
          </a:r>
          <a:endParaRPr lang="en-US" sz="3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317677"/>
        <a:ext cx="7333180" cy="14418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D6F3B-10FD-456B-A8D3-5446402E3A03}">
      <dsp:nvSpPr>
        <dsp:cNvPr id="0" name=""/>
        <dsp:cNvSpPr/>
      </dsp:nvSpPr>
      <dsp:spPr>
        <a:xfrm rot="5400000">
          <a:off x="-809341" y="809341"/>
          <a:ext cx="4991057" cy="337237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Before You Leave</a:t>
          </a:r>
          <a:endParaRPr lang="en-US" sz="55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" y="1686186"/>
        <a:ext cx="3372374" cy="1618683"/>
      </dsp:txXfrm>
    </dsp:sp>
    <dsp:sp modelId="{EA7A0FF8-0D0A-461C-A511-4B520DF29935}">
      <dsp:nvSpPr>
        <dsp:cNvPr id="0" name=""/>
        <dsp:cNvSpPr/>
      </dsp:nvSpPr>
      <dsp:spPr>
        <a:xfrm rot="5400000">
          <a:off x="4249219" y="-876845"/>
          <a:ext cx="3304870" cy="50585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4130" rIns="24130" bIns="2413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360 Camera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Swag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Art Project 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Surveys</a:t>
          </a:r>
        </a:p>
      </dsp:txBody>
      <dsp:txXfrm rot="-5400000">
        <a:off x="3372374" y="161330"/>
        <a:ext cx="4897231" cy="2982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BBD8A-B793-4FBA-AFAC-5480059F20B2}">
      <dsp:nvSpPr>
        <dsp:cNvPr id="0" name=""/>
        <dsp:cNvSpPr/>
      </dsp:nvSpPr>
      <dsp:spPr>
        <a:xfrm>
          <a:off x="0" y="179929"/>
          <a:ext cx="8707718" cy="1085929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Objectives</a:t>
          </a:r>
          <a:endParaRPr lang="en-US" sz="3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79929"/>
        <a:ext cx="8707718" cy="1085929"/>
      </dsp:txXfrm>
    </dsp:sp>
    <dsp:sp modelId="{954C66F3-42FB-41D6-AA70-1CC2014ABECC}">
      <dsp:nvSpPr>
        <dsp:cNvPr id="0" name=""/>
        <dsp:cNvSpPr/>
      </dsp:nvSpPr>
      <dsp:spPr>
        <a:xfrm>
          <a:off x="0" y="1182501"/>
          <a:ext cx="8707718" cy="2816369"/>
        </a:xfrm>
        <a:prstGeom prst="rect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Highlight community-serving organizations developing the Jefferson Community Collaborative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Highlight the ingenuity of community-serving organizations “</a:t>
          </a:r>
          <a:r>
            <a:rPr lang="en-US" sz="27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Nonprofit Superheroes</a:t>
          </a: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”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Offer capacity building skills and knowledge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Foster in person connection and networking opportunities</a:t>
          </a:r>
        </a:p>
      </dsp:txBody>
      <dsp:txXfrm>
        <a:off x="0" y="1182501"/>
        <a:ext cx="8707718" cy="2816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0CE08-4AFE-4862-B6D4-2A655B438815}">
      <dsp:nvSpPr>
        <dsp:cNvPr id="0" name=""/>
        <dsp:cNvSpPr/>
      </dsp:nvSpPr>
      <dsp:spPr>
        <a:xfrm rot="5400000">
          <a:off x="-1261932" y="1548083"/>
          <a:ext cx="4880009" cy="2094345"/>
        </a:xfrm>
        <a:prstGeom prst="chevr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Celebration Overview</a:t>
          </a:r>
          <a:endParaRPr lang="en-US" sz="33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30899" y="1202425"/>
        <a:ext cx="2094345" cy="2785664"/>
      </dsp:txXfrm>
    </dsp:sp>
    <dsp:sp modelId="{3928E763-7862-43B1-921A-C2D847C65F6F}">
      <dsp:nvSpPr>
        <dsp:cNvPr id="0" name=""/>
        <dsp:cNvSpPr/>
      </dsp:nvSpPr>
      <dsp:spPr>
        <a:xfrm rot="5400000">
          <a:off x="3319365" y="-957514"/>
          <a:ext cx="4570006" cy="68040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Fireside Chat: Celebrating the Resilience and Community Impact of Nonprofits</a:t>
          </a:r>
          <a:endParaRPr lang="en-US" sz="25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Skill Building Sessions</a:t>
          </a:r>
          <a:endParaRPr lang="en-US" sz="25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 History of Coalitions,</a:t>
          </a:r>
          <a:br>
            <a:rPr lang="en-US" sz="25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5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Partnerships, and Alliances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Speed Networking – Tell Your Story with Pizzaz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Spoken Word: </a:t>
          </a:r>
          <a:r>
            <a:rPr lang="en-US" sz="25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Fingerprints – A Legacy of Impact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The Celebration Continues…</a:t>
          </a:r>
          <a:endParaRPr lang="en-US" sz="25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Prizes, Swag, 360 Camera, SPLAT! Art Studio</a:t>
          </a:r>
        </a:p>
      </dsp:txBody>
      <dsp:txXfrm rot="-5400000">
        <a:off x="2202327" y="382613"/>
        <a:ext cx="6580995" cy="41238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71CE9-EC8F-4035-A36F-14AC0FF5C0D6}">
      <dsp:nvSpPr>
        <dsp:cNvPr id="0" name=""/>
        <dsp:cNvSpPr/>
      </dsp:nvSpPr>
      <dsp:spPr>
        <a:xfrm>
          <a:off x="4" y="0"/>
          <a:ext cx="8626571" cy="4935983"/>
        </a:xfrm>
        <a:prstGeom prst="rightArrow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305462-45A1-403A-BDEA-615F13FE53A6}">
      <dsp:nvSpPr>
        <dsp:cNvPr id="0" name=""/>
        <dsp:cNvSpPr/>
      </dsp:nvSpPr>
      <dsp:spPr>
        <a:xfrm>
          <a:off x="186510" y="708639"/>
          <a:ext cx="2603136" cy="3566761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10:10-11:50am</a:t>
          </a:r>
          <a:br>
            <a:rPr lang="en-U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Skill Building Sessions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10:10-10:50am </a:t>
          </a:r>
          <a:r>
            <a:rPr lang="en-US" sz="20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Session One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10:50-11:10am </a:t>
          </a:r>
          <a:r>
            <a:rPr lang="en-US" sz="20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Break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11:10-11:50am </a:t>
          </a:r>
          <a:r>
            <a:rPr lang="en-US" sz="20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Session Two</a:t>
          </a:r>
        </a:p>
      </dsp:txBody>
      <dsp:txXfrm>
        <a:off x="313585" y="835714"/>
        <a:ext cx="2348986" cy="3312611"/>
      </dsp:txXfrm>
    </dsp:sp>
    <dsp:sp modelId="{C3B436D2-935A-4D22-8239-EE955C263273}">
      <dsp:nvSpPr>
        <dsp:cNvPr id="0" name=""/>
        <dsp:cNvSpPr/>
      </dsp:nvSpPr>
      <dsp:spPr>
        <a:xfrm>
          <a:off x="3011719" y="1480794"/>
          <a:ext cx="2603136" cy="1974393"/>
        </a:xfrm>
        <a:prstGeom prst="roundRect">
          <a:avLst/>
        </a:prstGeom>
        <a:solidFill>
          <a:schemeClr val="accent2">
            <a:shade val="50000"/>
            <a:hueOff val="-129352"/>
            <a:satOff val="-1374"/>
            <a:lumOff val="298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12:00-12:40pm</a:t>
          </a:r>
          <a:br>
            <a:rPr lang="en-U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Lunch</a:t>
          </a:r>
        </a:p>
      </dsp:txBody>
      <dsp:txXfrm>
        <a:off x="3108101" y="1577176"/>
        <a:ext cx="2410372" cy="1781629"/>
      </dsp:txXfrm>
    </dsp:sp>
    <dsp:sp modelId="{DDEC506F-FA7A-4E38-BDE7-6D765CA7F227}">
      <dsp:nvSpPr>
        <dsp:cNvPr id="0" name=""/>
        <dsp:cNvSpPr/>
      </dsp:nvSpPr>
      <dsp:spPr>
        <a:xfrm>
          <a:off x="6019227" y="1480794"/>
          <a:ext cx="2603136" cy="1974393"/>
        </a:xfrm>
        <a:prstGeom prst="roundRect">
          <a:avLst/>
        </a:prstGeom>
        <a:solidFill>
          <a:schemeClr val="accent2">
            <a:shade val="50000"/>
            <a:hueOff val="-129352"/>
            <a:satOff val="-1374"/>
            <a:lumOff val="298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12:45-1:15pm</a:t>
          </a:r>
          <a:br>
            <a:rPr lang="en-U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Closing Remarks &amp; Spoken Word</a:t>
          </a:r>
        </a:p>
      </dsp:txBody>
      <dsp:txXfrm>
        <a:off x="6115609" y="1577176"/>
        <a:ext cx="2410372" cy="17816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BBD8A-B793-4FBA-AFAC-5480059F20B2}">
      <dsp:nvSpPr>
        <dsp:cNvPr id="0" name=""/>
        <dsp:cNvSpPr/>
      </dsp:nvSpPr>
      <dsp:spPr>
        <a:xfrm>
          <a:off x="0" y="0"/>
          <a:ext cx="8707718" cy="1085929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Skill Building Sessions</a:t>
          </a:r>
          <a:endParaRPr lang="en-US" sz="3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8707718" cy="1085929"/>
      </dsp:txXfrm>
    </dsp:sp>
    <dsp:sp modelId="{954C66F3-42FB-41D6-AA70-1CC2014ABECC}">
      <dsp:nvSpPr>
        <dsp:cNvPr id="0" name=""/>
        <dsp:cNvSpPr/>
      </dsp:nvSpPr>
      <dsp:spPr>
        <a:xfrm>
          <a:off x="0" y="997214"/>
          <a:ext cx="8707718" cy="3186945"/>
        </a:xfrm>
        <a:prstGeom prst="rect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Refer to Nametag for Your Group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Dismiss by groups: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Team Marvel</a:t>
          </a: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2700" i="1" kern="1200" dirty="0">
              <a:latin typeface="Calibri" panose="020F0502020204030204" pitchFamily="34" charset="0"/>
              <a:cs typeface="Calibri" panose="020F0502020204030204" pitchFamily="34" charset="0"/>
            </a:rPr>
            <a:t>Steve Ankney and Tyler Wheeler </a:t>
          </a: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Jefferson Community Collaborative: A History of Coalitions, Partnerships, and Alliances)</a:t>
          </a:r>
          <a:endParaRPr lang="en-US" sz="2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Team DC</a:t>
          </a: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2700" i="1" kern="1200" dirty="0">
              <a:latin typeface="Calibri" panose="020F0502020204030204" pitchFamily="34" charset="0"/>
              <a:cs typeface="Calibri" panose="020F0502020204030204" pitchFamily="34" charset="0"/>
            </a:rPr>
            <a:t>Kelleigh Boland </a:t>
          </a: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Speed Networking – Tell Your Story with Pizzazz)</a:t>
          </a:r>
          <a:endParaRPr lang="en-US" sz="2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97214"/>
        <a:ext cx="8707718" cy="3186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F6EBAA-FABA-4644-9DD6-604B0AA761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2596E-3D1E-4C13-9446-9E65BCE7FE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F4CA1-B2F7-4510-90F8-B73FFFEF7BB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68C08-0EC2-4710-9B67-0E59C04CFC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C51A3-7B8F-4AB3-BD58-A9DAC5AD54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E70FA-B4C6-4CDF-96CA-D11FFCA7D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76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3BE0E0-E59C-4172-9257-4F92358E1E61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E47BAE-E240-41EF-89A1-F62FD4259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47BAE-E240-41EF-89A1-F62FD42599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16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968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Kelleigh Boland-Also complete the end of day survey and leaving it at the table.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 we are still planning a larger launch, our capacity building investment begins today! We will randomly choose 15 organizations who registered to be with us today and sponsor 1 employee from each organization to attend the GPNP 2023 GPNP Summit: Transformative Leadership, Partnership, and Co-creation. If your organization is chosen, you will be contacted by Foundation staff in the coming days.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0EBFACE-6B1A-4750-B389-8424957D553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85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47BAE-E240-41EF-89A1-F62FD42599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4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371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43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47BAE-E240-41EF-89A1-F62FD42599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dirty="0">
                <a:latin typeface="+mn-lt"/>
                <a:cs typeface="Calibri" panose="020F0502020204030204" pitchFamily="34" charset="0"/>
              </a:rPr>
              <a:t>As a Foundation, we are </a:t>
            </a:r>
            <a:r>
              <a:rPr lang="en-US" sz="1200" b="0" dirty="0">
                <a:latin typeface="+mn-lt"/>
              </a:rPr>
              <a:t>continuing our </a:t>
            </a:r>
            <a:r>
              <a:rPr lang="en-US" sz="1200" dirty="0">
                <a:latin typeface="+mn-lt"/>
              </a:rPr>
              <a:t>yearlong focus on the “Time Ahead” by </a:t>
            </a:r>
            <a:r>
              <a:rPr lang="en-US" sz="1200" b="1" dirty="0">
                <a:latin typeface="+mn-lt"/>
              </a:rPr>
              <a:t>listening to partners and community</a:t>
            </a:r>
            <a:r>
              <a:rPr lang="en-US" sz="1200" dirty="0">
                <a:latin typeface="+mn-l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The “Then, Ten, &amp; Time Ahead” anniversary provides an opportunity for a </a:t>
            </a:r>
            <a:r>
              <a:rPr lang="en-US" sz="1200" b="1" dirty="0"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renewed focus </a:t>
            </a:r>
            <a:r>
              <a:rPr lang="en-US" sz="1200" dirty="0"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on engaging community members while continuing to bring together not for profit community-serving organizations to positively impact and support the health and well-being of the communities within the Jefferson service area.</a:t>
            </a:r>
            <a:endParaRPr lang="en-US" sz="1200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Launch of the Community Voice Fund – include resident energy (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update Kelleigh soon</a:t>
            </a:r>
            <a:r>
              <a:rPr lang="en-US" sz="1200" dirty="0">
                <a:latin typeface="+mn-lt"/>
                <a:cs typeface="Calibri" panose="020F0502020204030204" pitchFamily="34" charset="0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Release of Our Changing Communities Data Story Maps (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update Kelleigh soon</a:t>
            </a:r>
            <a:r>
              <a:rPr lang="en-US" sz="1200" dirty="0">
                <a:latin typeface="+mn-lt"/>
                <a:cs typeface="Calibri" panose="020F0502020204030204" pitchFamily="34" charset="0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Video celebrating the work of the Foundation which you will see in a moment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Anniversary Foundation video release (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contain some of the footage shot at our last Collaborative meeting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Event to acknowledge and celebrate the work of the JRF Board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Soon release of Community Snapshots (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update Kelleigh soon</a:t>
            </a:r>
            <a:r>
              <a:rPr lang="en-US" sz="1200" dirty="0">
                <a:latin typeface="+mn-lt"/>
                <a:cs typeface="Calibri" panose="020F0502020204030204" pitchFamily="34" charset="0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Collaborative meeting to celebrate the work of our partners &amp;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Celebrating the work of the Collaborative and the work that you all do as community serving partners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Hearing results of CVF at November Collaborative Meeting</a:t>
            </a:r>
          </a:p>
          <a:p>
            <a:pPr lvl="0"/>
            <a:r>
              <a:rPr lang="en-US" sz="1200" b="1" dirty="0">
                <a:latin typeface="+mn-lt"/>
                <a:cs typeface="Calibri" panose="020F0502020204030204" pitchFamily="34" charset="0"/>
              </a:rPr>
              <a:t>ALL ENCOMPASSING THE THEME OF LISTENING TO OUR PARTNERS WHICH IS ALL OF YOU AND OUR COMMUNITY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5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657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100" i="0" dirty="0">
                <a:latin typeface="+mn-lt"/>
              </a:rPr>
              <a:t>Fireside Chat – to kick things off with Trish moderating – Dr. Lina </a:t>
            </a:r>
            <a:r>
              <a:rPr lang="en-US" sz="1100" i="0" dirty="0" err="1">
                <a:latin typeface="+mn-lt"/>
              </a:rPr>
              <a:t>Dostilio</a:t>
            </a:r>
            <a:r>
              <a:rPr lang="en-US" sz="1100" i="0" dirty="0">
                <a:latin typeface="+mn-lt"/>
              </a:rPr>
              <a:t> and Dr. Kendra Ross celebrating the resilience and impact of nonprofits</a:t>
            </a:r>
          </a:p>
          <a:p>
            <a:r>
              <a:rPr lang="en-US" sz="1100" i="0" dirty="0">
                <a:latin typeface="+mn-lt"/>
              </a:rPr>
              <a:t>Two Skill Building Sessions - Rotating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Speed networking with examples and telling a story with pizzaz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A History of Collaborative – Highlighting key points, coalitions, partnerships, and alliances from own collaborative connections, groups play games,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i="0" dirty="0">
                <a:latin typeface="+mn-lt"/>
              </a:rPr>
              <a:t>Spoken Word – FingerPrints – A Legacy of Impact with Dr. White from PSUGA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i="0" dirty="0">
                <a:latin typeface="+mn-lt"/>
              </a:rPr>
              <a:t>Individual and Group Prizes, JRF and Collaborative Swag, 360 Camera, Collaborative Art Project – SPLAT!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1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22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6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SUPERHEROES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9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99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+mn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4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FACE-6B1A-4750-B389-8424957D5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4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66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llab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35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2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44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7827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78278"/>
                </a:solidFill>
              </a:defRPr>
            </a:lvl1pPr>
            <a:lvl2pPr>
              <a:defRPr sz="1500">
                <a:solidFill>
                  <a:srgbClr val="878278"/>
                </a:solidFill>
              </a:defRPr>
            </a:lvl2pPr>
            <a:lvl3pPr>
              <a:defRPr sz="1350">
                <a:solidFill>
                  <a:srgbClr val="878278"/>
                </a:solidFill>
              </a:defRPr>
            </a:lvl3pPr>
            <a:lvl4pPr>
              <a:defRPr sz="1200">
                <a:solidFill>
                  <a:srgbClr val="878278"/>
                </a:solidFill>
              </a:defRPr>
            </a:lvl4pPr>
            <a:lvl5pPr>
              <a:defRPr sz="1200">
                <a:solidFill>
                  <a:srgbClr val="878278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78278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78278"/>
                </a:solidFill>
              </a:defRPr>
            </a:lvl1pPr>
            <a:lvl2pPr>
              <a:defRPr sz="1500">
                <a:solidFill>
                  <a:srgbClr val="878278"/>
                </a:solidFill>
              </a:defRPr>
            </a:lvl2pPr>
            <a:lvl3pPr>
              <a:defRPr sz="1350">
                <a:solidFill>
                  <a:srgbClr val="878278"/>
                </a:solidFill>
              </a:defRPr>
            </a:lvl3pPr>
            <a:lvl4pPr>
              <a:defRPr sz="1200">
                <a:solidFill>
                  <a:srgbClr val="878278"/>
                </a:solidFill>
              </a:defRPr>
            </a:lvl4pPr>
            <a:lvl5pPr>
              <a:defRPr sz="1200">
                <a:solidFill>
                  <a:srgbClr val="878278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90803" y="661655"/>
            <a:ext cx="6095999" cy="755983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87827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80087E-EAD0-9943-8A61-EC0B6D11A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0" r="25452"/>
          <a:stretch/>
        </p:blipFill>
        <p:spPr>
          <a:xfrm>
            <a:off x="4060" y="6085756"/>
            <a:ext cx="9139940" cy="777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1285"/>
            <a:ext cx="7886700" cy="47926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D12785-684F-DF4E-AEAC-E1153D8C4F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0" y="6085758"/>
            <a:ext cx="1975212" cy="78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1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0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1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4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5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AE85B-2EC6-4065-BE6C-D4EDE1E4237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E6BDC-95C2-4CB9-ADC0-2DC4EE1A67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553200" y="6278110"/>
            <a:ext cx="21336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246C41-6D5D-9346-9E20-144AA38D726F}" type="slidenum">
              <a:rPr lang="en-US" sz="900" smtClean="0">
                <a:solidFill>
                  <a:srgbClr val="878278"/>
                </a:solidFill>
                <a:latin typeface="Calibri"/>
              </a:rPr>
              <a:pPr/>
              <a:t>‹#›</a:t>
            </a:fld>
            <a:endParaRPr lang="en-US" sz="900" dirty="0">
              <a:solidFill>
                <a:srgbClr val="878278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0" y="361886"/>
            <a:ext cx="1905997" cy="94178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58385" y="1303672"/>
            <a:ext cx="6428416" cy="1"/>
          </a:xfrm>
          <a:prstGeom prst="line">
            <a:avLst/>
          </a:prstGeom>
          <a:ln w="25400" cap="rnd">
            <a:solidFill>
              <a:srgbClr val="B55314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7200" y="6126176"/>
            <a:ext cx="8229600" cy="8385"/>
          </a:xfrm>
          <a:prstGeom prst="line">
            <a:avLst/>
          </a:prstGeom>
          <a:ln w="25400" cap="rnd">
            <a:solidFill>
              <a:srgbClr val="B55314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8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0656E-DA2F-C14C-BF10-2FC3587B4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51289"/>
            <a:ext cx="7886700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C3011-D639-B54B-9228-EB3085D04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4368-C769-8143-B102-F97927FA2E0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5E7B941-CE32-1D43-B287-BCB25BBF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28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138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6.JP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5.jpeg"/><Relationship Id="rId9" Type="http://schemas.microsoft.com/office/2007/relationships/diagramDrawing" Target="../diagrams/drawin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2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B894C1-1445-4273-8991-D5B217653D8A}"/>
              </a:ext>
            </a:extLst>
          </p:cNvPr>
          <p:cNvSpPr/>
          <p:nvPr/>
        </p:nvSpPr>
        <p:spPr>
          <a:xfrm>
            <a:off x="0" y="-3"/>
            <a:ext cx="9143999" cy="7960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8E413-3D94-43D1-BBE3-677AE6E28365}"/>
              </a:ext>
            </a:extLst>
          </p:cNvPr>
          <p:cNvSpPr/>
          <p:nvPr/>
        </p:nvSpPr>
        <p:spPr>
          <a:xfrm>
            <a:off x="0" y="3980327"/>
            <a:ext cx="9144000" cy="37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[primary] Jefferson Community Collaborative Logo 5c">
            <a:extLst>
              <a:ext uri="{FF2B5EF4-FFF2-40B4-BE49-F238E27FC236}">
                <a16:creationId xmlns:a16="http://schemas.microsoft.com/office/drawing/2014/main" id="{CC262236-A9F3-4545-A954-C50945AB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2" y="427630"/>
            <a:ext cx="4268762" cy="206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2EAED-76A8-4C33-8569-76F13232E4B3}"/>
              </a:ext>
            </a:extLst>
          </p:cNvPr>
          <p:cNvSpPr txBox="1"/>
          <p:nvPr/>
        </p:nvSpPr>
        <p:spPr>
          <a:xfrm>
            <a:off x="-154992" y="8784"/>
            <a:ext cx="6027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Welcome to 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E2E42-8CCF-461E-B863-2DB24FCC0425}"/>
              </a:ext>
            </a:extLst>
          </p:cNvPr>
          <p:cNvSpPr txBox="1"/>
          <p:nvPr/>
        </p:nvSpPr>
        <p:spPr>
          <a:xfrm>
            <a:off x="-4872" y="3578085"/>
            <a:ext cx="91439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i="1" dirty="0">
                <a:solidFill>
                  <a:srgbClr val="DF6E2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Jefferson Community Collaborative Celebration: Then, Ten and Time Ahead</a:t>
            </a:r>
            <a:endParaRPr lang="en-US" sz="4000" b="1" dirty="0">
              <a:solidFill>
                <a:srgbClr val="DF6E2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6F24B-9ED7-895F-1B27-94FD30632BDD}"/>
              </a:ext>
            </a:extLst>
          </p:cNvPr>
          <p:cNvSpPr txBox="1"/>
          <p:nvPr/>
        </p:nvSpPr>
        <p:spPr>
          <a:xfrm>
            <a:off x="218683" y="5853460"/>
            <a:ext cx="8706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Wednesday, September 27, 2023 from 8:30am - 1:30pm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Crowne Plaza Suites Pittsburgh South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89703-52EC-E876-B4B9-98E0F78F5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620" y="361605"/>
            <a:ext cx="1577984" cy="156911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DF11B4C-047E-EEC4-72A8-1C10A3CC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840" y="2167998"/>
            <a:ext cx="1653544" cy="16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B7375-6AC4-45FB-679E-4F5CD149A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420" y="148720"/>
            <a:ext cx="1618489" cy="1569111"/>
          </a:xfrm>
          <a:prstGeom prst="rect">
            <a:avLst/>
          </a:prstGeom>
        </p:spPr>
      </p:pic>
      <p:pic>
        <p:nvPicPr>
          <p:cNvPr id="14" name="Picture 13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5FA27D93-3492-246B-1128-2D7A10D42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9" y="2315995"/>
            <a:ext cx="2113046" cy="1584785"/>
          </a:xfrm>
          <a:prstGeom prst="rect">
            <a:avLst/>
          </a:prstGeom>
        </p:spPr>
      </p:pic>
      <p:pic>
        <p:nvPicPr>
          <p:cNvPr id="16" name="Picture 15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B09FD7FD-2F87-DCEF-ED83-0EACB6574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8332" y="2974945"/>
            <a:ext cx="1787191" cy="1340393"/>
          </a:xfrm>
          <a:prstGeom prst="rect">
            <a:avLst/>
          </a:prstGeom>
        </p:spPr>
      </p:pic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CC9115A-F28D-ABF1-6D15-CCD41A0F0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3950" y="2408793"/>
            <a:ext cx="1926357" cy="1444768"/>
          </a:xfrm>
          <a:prstGeom prst="rect">
            <a:avLst/>
          </a:prstGeom>
        </p:spPr>
      </p:pic>
      <p:pic>
        <p:nvPicPr>
          <p:cNvPr id="20" name="Picture 1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BCBA86A-6E6B-B4CC-709B-1FCA3CDAE1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69" y="1804054"/>
            <a:ext cx="2125386" cy="15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75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Decorated envelope with heart and twine">
            <a:extLst>
              <a:ext uri="{FF2B5EF4-FFF2-40B4-BE49-F238E27FC236}">
                <a16:creationId xmlns:a16="http://schemas.microsoft.com/office/drawing/2014/main" id="{BD2AD4B2-4518-C74E-2726-B9F184AD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3576161"/>
            <a:ext cx="3405929" cy="2270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8F7EF-8AEF-021A-14B3-0A3409DEC86C}"/>
              </a:ext>
            </a:extLst>
          </p:cNvPr>
          <p:cNvSpPr txBox="1"/>
          <p:nvPr/>
        </p:nvSpPr>
        <p:spPr>
          <a:xfrm>
            <a:off x="260059" y="973515"/>
            <a:ext cx="8623881" cy="2308324"/>
          </a:xfrm>
          <a:prstGeom prst="rect">
            <a:avLst/>
          </a:prstGeom>
          <a:noFill/>
          <a:ln>
            <a:solidFill>
              <a:srgbClr val="55C7B5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winner is…</a:t>
            </a:r>
          </a:p>
          <a:p>
            <a:pPr algn="ctr"/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b="1" dirty="0">
                <a:ln>
                  <a:solidFill>
                    <a:srgbClr val="55C7B5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Third Round of Individual Prizes!</a:t>
            </a:r>
          </a:p>
        </p:txBody>
      </p:sp>
    </p:spTree>
    <p:extLst>
      <p:ext uri="{BB962C8B-B14F-4D97-AF65-F5344CB8AC3E}">
        <p14:creationId xmlns:p14="http://schemas.microsoft.com/office/powerpoint/2010/main" val="1810859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Decorated envelope with heart and twine">
            <a:extLst>
              <a:ext uri="{FF2B5EF4-FFF2-40B4-BE49-F238E27FC236}">
                <a16:creationId xmlns:a16="http://schemas.microsoft.com/office/drawing/2014/main" id="{BD2AD4B2-4518-C74E-2726-B9F184AD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1" y="3576162"/>
            <a:ext cx="3405929" cy="2270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8F7EF-8AEF-021A-14B3-0A3409DEC86C}"/>
              </a:ext>
            </a:extLst>
          </p:cNvPr>
          <p:cNvSpPr txBox="1"/>
          <p:nvPr/>
        </p:nvSpPr>
        <p:spPr>
          <a:xfrm>
            <a:off x="260059" y="973515"/>
            <a:ext cx="8623881" cy="2308324"/>
          </a:xfrm>
          <a:prstGeom prst="rect">
            <a:avLst/>
          </a:prstGeom>
          <a:noFill/>
          <a:ln>
            <a:solidFill>
              <a:srgbClr val="55C7B5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winner is…</a:t>
            </a:r>
          </a:p>
          <a:p>
            <a:pPr algn="ctr"/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b="1" dirty="0">
                <a:ln>
                  <a:solidFill>
                    <a:srgbClr val="55C7B5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Organization Prize Winners!</a:t>
            </a:r>
          </a:p>
        </p:txBody>
      </p:sp>
    </p:spTree>
    <p:extLst>
      <p:ext uri="{BB962C8B-B14F-4D97-AF65-F5344CB8AC3E}">
        <p14:creationId xmlns:p14="http://schemas.microsoft.com/office/powerpoint/2010/main" val="3134888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F918C8-008E-431B-9C07-6ACFFEE04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3" y="300356"/>
            <a:ext cx="7708904" cy="2152937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9854B285-49B5-4498-AFDB-8EA59C8190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84C6C-FA52-48F4-9D6B-7413E0175CC5}"/>
              </a:ext>
            </a:extLst>
          </p:cNvPr>
          <p:cNvSpPr/>
          <p:nvPr/>
        </p:nvSpPr>
        <p:spPr>
          <a:xfrm>
            <a:off x="10338" y="0"/>
            <a:ext cx="9144000" cy="6939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668C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3" descr="[primary] Jefferson Community Collaborative Logo 5c">
            <a:extLst>
              <a:ext uri="{FF2B5EF4-FFF2-40B4-BE49-F238E27FC236}">
                <a16:creationId xmlns:a16="http://schemas.microsoft.com/office/drawing/2014/main" id="{6E536B55-D97C-4A79-BC60-5DBC80C2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20" y="5740667"/>
            <a:ext cx="2874117" cy="128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01B80FB-A9DB-5EB0-0B3C-A96B5B618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9099480"/>
              </p:ext>
            </p:extLst>
          </p:nvPr>
        </p:nvGraphicFramePr>
        <p:xfrm>
          <a:off x="76878" y="1578847"/>
          <a:ext cx="9077459" cy="4383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F372B3-F349-F604-FD7D-22BD7A6B2822}"/>
              </a:ext>
            </a:extLst>
          </p:cNvPr>
          <p:cNvSpPr txBox="1"/>
          <p:nvPr/>
        </p:nvSpPr>
        <p:spPr>
          <a:xfrm>
            <a:off x="775339" y="19253"/>
            <a:ext cx="7593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Time Ahead:</a:t>
            </a:r>
          </a:p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Capacity Building Investment</a:t>
            </a:r>
          </a:p>
        </p:txBody>
      </p:sp>
    </p:spTree>
    <p:extLst>
      <p:ext uri="{BB962C8B-B14F-4D97-AF65-F5344CB8AC3E}">
        <p14:creationId xmlns:p14="http://schemas.microsoft.com/office/powerpoint/2010/main" val="406814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979F9D-75EE-4070-8C7A-A691D3987023}"/>
              </a:ext>
            </a:extLst>
          </p:cNvPr>
          <p:cNvSpPr/>
          <p:nvPr/>
        </p:nvSpPr>
        <p:spPr>
          <a:xfrm>
            <a:off x="0" y="-71805"/>
            <a:ext cx="9144000" cy="5360670"/>
          </a:xfrm>
          <a:prstGeom prst="rect">
            <a:avLst/>
          </a:prstGeom>
          <a:solidFill>
            <a:srgbClr val="55C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highlight>
                <a:srgbClr val="39A1EF"/>
              </a:highlight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07D4702-7B78-EE82-398C-6BFD714C0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974017"/>
              </p:ext>
            </p:extLst>
          </p:nvPr>
        </p:nvGraphicFramePr>
        <p:xfrm>
          <a:off x="544756" y="283299"/>
          <a:ext cx="7333180" cy="4434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8CCF6A45-B225-1CE3-4E9E-94240614A0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05" y="278164"/>
            <a:ext cx="1852223" cy="17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58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EE4B754-8410-3CDC-5778-6E5493CC1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385652"/>
              </p:ext>
            </p:extLst>
          </p:nvPr>
        </p:nvGraphicFramePr>
        <p:xfrm>
          <a:off x="260059" y="973514"/>
          <a:ext cx="8430935" cy="4991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book on a table&#10;&#10;Description automatically generated">
            <a:extLst>
              <a:ext uri="{FF2B5EF4-FFF2-40B4-BE49-F238E27FC236}">
                <a16:creationId xmlns:a16="http://schemas.microsoft.com/office/drawing/2014/main" id="{97C427F3-1D68-3231-6869-12FDC8EBB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30" y="3157534"/>
            <a:ext cx="2791002" cy="209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02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F918C8-008E-431B-9C07-6ACFFEE04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3" y="300356"/>
            <a:ext cx="7708904" cy="2152937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9854B285-49B5-4498-AFDB-8EA59C8190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84C6C-FA52-48F4-9D6B-7413E0175CC5}"/>
              </a:ext>
            </a:extLst>
          </p:cNvPr>
          <p:cNvSpPr/>
          <p:nvPr/>
        </p:nvSpPr>
        <p:spPr>
          <a:xfrm>
            <a:off x="10338" y="0"/>
            <a:ext cx="9144000" cy="69395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668C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AA2BE7-A2BD-481D-852D-C40AE53B3292}"/>
              </a:ext>
            </a:extLst>
          </p:cNvPr>
          <p:cNvSpPr/>
          <p:nvPr/>
        </p:nvSpPr>
        <p:spPr>
          <a:xfrm>
            <a:off x="279400" y="7189255"/>
            <a:ext cx="9144000" cy="178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3" descr="[primary] Jefferson Community Collaborative Logo 5c">
            <a:extLst>
              <a:ext uri="{FF2B5EF4-FFF2-40B4-BE49-F238E27FC236}">
                <a16:creationId xmlns:a16="http://schemas.microsoft.com/office/drawing/2014/main" id="{6E536B55-D97C-4A79-BC60-5DBC80C2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24" y="5257800"/>
            <a:ext cx="3875714" cy="173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6E4FE6-F2E0-4C71-80DB-4BF46F18072B}"/>
              </a:ext>
            </a:extLst>
          </p:cNvPr>
          <p:cNvSpPr txBox="1"/>
          <p:nvPr/>
        </p:nvSpPr>
        <p:spPr>
          <a:xfrm>
            <a:off x="170486" y="639997"/>
            <a:ext cx="8406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spcBef>
                <a:spcPts val="0"/>
              </a:spcBef>
              <a:spcAft>
                <a:spcPts val="0"/>
              </a:spcAft>
            </a:pPr>
            <a:r>
              <a:rPr lang="en-US" sz="4800" b="1" u="sng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Spoken Word</a:t>
            </a:r>
          </a:p>
          <a:p>
            <a:pPr marR="0" lvl="1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FingerPrints – A Legacy of Impact</a:t>
            </a:r>
            <a:endParaRPr lang="en-US" sz="4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E58C1-9067-F64B-932F-8053C851F2B2}"/>
              </a:ext>
            </a:extLst>
          </p:cNvPr>
          <p:cNvSpPr txBox="1"/>
          <p:nvPr/>
        </p:nvSpPr>
        <p:spPr>
          <a:xfrm>
            <a:off x="170486" y="3778920"/>
            <a:ext cx="554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Dr. Johnathan White</a:t>
            </a:r>
            <a:endParaRPr lang="en-US" sz="2400" b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Associate Teaching Professor, U.S. and African-American Studies and Co-Director, Stewart and Jones Scholar-Leadership Program, Penn State Greater Allegheny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76510ABE-459B-8EEC-8DA1-DEE8D80CA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81" y="3778920"/>
            <a:ext cx="1566792" cy="21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1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B894C1-1445-4273-8991-D5B217653D8A}"/>
              </a:ext>
            </a:extLst>
          </p:cNvPr>
          <p:cNvSpPr/>
          <p:nvPr/>
        </p:nvSpPr>
        <p:spPr>
          <a:xfrm>
            <a:off x="0" y="-3"/>
            <a:ext cx="9143999" cy="7960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8E413-3D94-43D1-BBE3-677AE6E28365}"/>
              </a:ext>
            </a:extLst>
          </p:cNvPr>
          <p:cNvSpPr/>
          <p:nvPr/>
        </p:nvSpPr>
        <p:spPr>
          <a:xfrm>
            <a:off x="0" y="3980327"/>
            <a:ext cx="9144000" cy="37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[primary] Jefferson Community Collaborative Logo 5c">
            <a:extLst>
              <a:ext uri="{FF2B5EF4-FFF2-40B4-BE49-F238E27FC236}">
                <a16:creationId xmlns:a16="http://schemas.microsoft.com/office/drawing/2014/main" id="{CC262236-A9F3-4545-A954-C50945AB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84" y="-340326"/>
            <a:ext cx="5259063" cy="254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5E2E42-8CCF-461E-B863-2DB24FCC0425}"/>
              </a:ext>
            </a:extLst>
          </p:cNvPr>
          <p:cNvSpPr txBox="1"/>
          <p:nvPr/>
        </p:nvSpPr>
        <p:spPr>
          <a:xfrm>
            <a:off x="1" y="3706061"/>
            <a:ext cx="9143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i="1" dirty="0">
                <a:solidFill>
                  <a:srgbClr val="DF6E2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Thank you for being superheroes by working in partnership with communities!</a:t>
            </a:r>
            <a:r>
              <a:rPr lang="en-US" sz="4000" b="1" i="1" dirty="0">
                <a:solidFill>
                  <a:srgbClr val="DF6E2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DF6E2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89703-52EC-E876-B4B9-98E0F78F5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620" y="361605"/>
            <a:ext cx="1577984" cy="156911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DF11B4C-047E-EEC4-72A8-1C10A3CC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54" y="2167998"/>
            <a:ext cx="1653544" cy="16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B7375-6AC4-45FB-679E-4F5CD149A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420" y="148720"/>
            <a:ext cx="1618489" cy="1569111"/>
          </a:xfrm>
          <a:prstGeom prst="rect">
            <a:avLst/>
          </a:prstGeom>
        </p:spPr>
      </p:pic>
      <p:pic>
        <p:nvPicPr>
          <p:cNvPr id="14" name="Picture 13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5FA27D93-3492-246B-1128-2D7A10D42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9" y="2315995"/>
            <a:ext cx="2113046" cy="1584785"/>
          </a:xfrm>
          <a:prstGeom prst="rect">
            <a:avLst/>
          </a:prstGeom>
        </p:spPr>
      </p:pic>
      <p:pic>
        <p:nvPicPr>
          <p:cNvPr id="16" name="Picture 15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B09FD7FD-2F87-DCEF-ED83-0EACB6574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8332" y="2974945"/>
            <a:ext cx="1787191" cy="1340393"/>
          </a:xfrm>
          <a:prstGeom prst="rect">
            <a:avLst/>
          </a:prstGeom>
        </p:spPr>
      </p:pic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CC9115A-F28D-ABF1-6D15-CCD41A0F0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3950" y="2408793"/>
            <a:ext cx="1926357" cy="1444768"/>
          </a:xfrm>
          <a:prstGeom prst="rect">
            <a:avLst/>
          </a:prstGeom>
        </p:spPr>
      </p:pic>
      <p:pic>
        <p:nvPicPr>
          <p:cNvPr id="20" name="Picture 1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BCBA86A-6E6B-B4CC-709B-1FCA3CDAE1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69" y="1804054"/>
            <a:ext cx="2125386" cy="15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3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JRF 10</a:t>
            </a:r>
            <a:r>
              <a:rPr kumimoji="0" lang="en-US" sz="6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Anniversary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A53974D-CE43-076E-4CDC-9439873DC1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553213"/>
              </p:ext>
            </p:extLst>
          </p:nvPr>
        </p:nvGraphicFramePr>
        <p:xfrm>
          <a:off x="-2047525" y="1141497"/>
          <a:ext cx="10864353" cy="504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141928A-DB53-9A4C-8B8F-439A5D632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05" y="4379981"/>
            <a:ext cx="2334773" cy="1155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605FFD-80B1-2286-FE49-0BD9DC996E04}"/>
              </a:ext>
            </a:extLst>
          </p:cNvPr>
          <p:cNvSpPr txBox="1"/>
          <p:nvPr/>
        </p:nvSpPr>
        <p:spPr>
          <a:xfrm>
            <a:off x="5926667" y="1324144"/>
            <a:ext cx="3095411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Ten and Time Ahead</a:t>
            </a:r>
          </a:p>
        </p:txBody>
      </p:sp>
    </p:spTree>
    <p:extLst>
      <p:ext uri="{BB962C8B-B14F-4D97-AF65-F5344CB8AC3E}">
        <p14:creationId xmlns:p14="http://schemas.microsoft.com/office/powerpoint/2010/main" val="58724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9BA490-BB9F-C224-B6C0-34531341C0EC}"/>
              </a:ext>
            </a:extLst>
          </p:cNvPr>
          <p:cNvGraphicFramePr/>
          <p:nvPr/>
        </p:nvGraphicFramePr>
        <p:xfrm>
          <a:off x="4521693" y="1500629"/>
          <a:ext cx="4655977" cy="4114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F04BE50-AF44-BE1E-6A83-E14E949286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0529413"/>
              </p:ext>
            </p:extLst>
          </p:nvPr>
        </p:nvGraphicFramePr>
        <p:xfrm>
          <a:off x="245632" y="1395631"/>
          <a:ext cx="8707718" cy="42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6" descr="A person sitting at a table with her hand raised&#10;&#10;Description automatically generated">
            <a:extLst>
              <a:ext uri="{FF2B5EF4-FFF2-40B4-BE49-F238E27FC236}">
                <a16:creationId xmlns:a16="http://schemas.microsoft.com/office/drawing/2014/main" id="{AB6C40BC-245E-0C7F-EA2F-B7720F0AC3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90" y="792945"/>
            <a:ext cx="2809225" cy="187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3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9BA490-BB9F-C224-B6C0-34531341C0EC}"/>
              </a:ext>
            </a:extLst>
          </p:cNvPr>
          <p:cNvGraphicFramePr/>
          <p:nvPr/>
        </p:nvGraphicFramePr>
        <p:xfrm>
          <a:off x="4521693" y="1500629"/>
          <a:ext cx="4655977" cy="4114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CFCEC81-A0E8-8926-CECA-9CC8996E9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744499"/>
              </p:ext>
            </p:extLst>
          </p:nvPr>
        </p:nvGraphicFramePr>
        <p:xfrm>
          <a:off x="-78452" y="691161"/>
          <a:ext cx="9006411" cy="547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1364F29E-EDC8-CDAA-BDE2-71ECBD4105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63" y="1399047"/>
            <a:ext cx="2107451" cy="15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0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F918C8-008E-431B-9C07-6ACFFEE04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3" y="300356"/>
            <a:ext cx="7708904" cy="2152937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9854B285-49B5-4498-AFDB-8EA59C8190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84C6C-FA52-48F4-9D6B-7413E0175CC5}"/>
              </a:ext>
            </a:extLst>
          </p:cNvPr>
          <p:cNvSpPr/>
          <p:nvPr/>
        </p:nvSpPr>
        <p:spPr>
          <a:xfrm>
            <a:off x="10338" y="0"/>
            <a:ext cx="9144000" cy="69395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668C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AA2BE7-A2BD-481D-852D-C40AE53B3292}"/>
              </a:ext>
            </a:extLst>
          </p:cNvPr>
          <p:cNvSpPr/>
          <p:nvPr/>
        </p:nvSpPr>
        <p:spPr>
          <a:xfrm>
            <a:off x="279400" y="7189255"/>
            <a:ext cx="9144000" cy="178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3" descr="[primary] Jefferson Community Collaborative Logo 5c">
            <a:extLst>
              <a:ext uri="{FF2B5EF4-FFF2-40B4-BE49-F238E27FC236}">
                <a16:creationId xmlns:a16="http://schemas.microsoft.com/office/drawing/2014/main" id="{6E536B55-D97C-4A79-BC60-5DBC80C2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24" y="5257800"/>
            <a:ext cx="3875714" cy="173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6E4FE6-F2E0-4C71-80DB-4BF46F18072B}"/>
              </a:ext>
            </a:extLst>
          </p:cNvPr>
          <p:cNvSpPr txBox="1"/>
          <p:nvPr/>
        </p:nvSpPr>
        <p:spPr>
          <a:xfrm>
            <a:off x="378959" y="300356"/>
            <a:ext cx="8406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Fireside Chat: Celebrating the Resilience and Community Impacts of Nonprofits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7C635-4B3B-A731-2959-F567C63A8BB5}"/>
              </a:ext>
            </a:extLst>
          </p:cNvPr>
          <p:cNvSpPr txBox="1"/>
          <p:nvPr/>
        </p:nvSpPr>
        <p:spPr>
          <a:xfrm>
            <a:off x="106146" y="3185119"/>
            <a:ext cx="6087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Dr. Lina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Dostilio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Vice Chancellor of Engagement and Community Affairs, University of Pittsburgh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Dr. Kendra Janelle Ross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Head of Social Impact, Duolingo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Dr. Trisha Gadson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CEO, Jefferson Regional Foundation (moderator)</a:t>
            </a:r>
          </a:p>
        </p:txBody>
      </p:sp>
      <p:pic>
        <p:nvPicPr>
          <p:cNvPr id="3" name="Picture 2" descr="A person with short brown hair wearing a black jacket&#10;&#10;Description automatically generated">
            <a:extLst>
              <a:ext uri="{FF2B5EF4-FFF2-40B4-BE49-F238E27FC236}">
                <a16:creationId xmlns:a16="http://schemas.microsoft.com/office/drawing/2014/main" id="{D9D7509C-CC29-7E09-646A-625CD68AF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57" y="2968662"/>
            <a:ext cx="1619075" cy="1803868"/>
          </a:xfrm>
          <a:prstGeom prst="rect">
            <a:avLst/>
          </a:prstGeom>
        </p:spPr>
      </p:pic>
      <p:pic>
        <p:nvPicPr>
          <p:cNvPr id="5" name="Picture 4" descr="A person with braids smiling&#10;&#10;Description automatically generated">
            <a:extLst>
              <a:ext uri="{FF2B5EF4-FFF2-40B4-BE49-F238E27FC236}">
                <a16:creationId xmlns:a16="http://schemas.microsoft.com/office/drawing/2014/main" id="{9673B900-34C7-970F-411B-A96A710A5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79" y="4159425"/>
            <a:ext cx="1619075" cy="18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Decorated envelope with heart and twine">
            <a:extLst>
              <a:ext uri="{FF2B5EF4-FFF2-40B4-BE49-F238E27FC236}">
                <a16:creationId xmlns:a16="http://schemas.microsoft.com/office/drawing/2014/main" id="{BD2AD4B2-4518-C74E-2726-B9F184AD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3576161"/>
            <a:ext cx="3405929" cy="2270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8F7EF-8AEF-021A-14B3-0A3409DEC86C}"/>
              </a:ext>
            </a:extLst>
          </p:cNvPr>
          <p:cNvSpPr txBox="1"/>
          <p:nvPr/>
        </p:nvSpPr>
        <p:spPr>
          <a:xfrm>
            <a:off x="419451" y="954918"/>
            <a:ext cx="8263156" cy="2308324"/>
          </a:xfrm>
          <a:prstGeom prst="rect">
            <a:avLst/>
          </a:prstGeom>
          <a:noFill/>
          <a:ln>
            <a:solidFill>
              <a:srgbClr val="55C7B5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winner is…</a:t>
            </a:r>
          </a:p>
          <a:p>
            <a:pPr algn="ctr"/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b="1" dirty="0">
                <a:ln>
                  <a:solidFill>
                    <a:srgbClr val="55C7B5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First Round of Individual Prizes!</a:t>
            </a:r>
          </a:p>
        </p:txBody>
      </p:sp>
    </p:spTree>
    <p:extLst>
      <p:ext uri="{BB962C8B-B14F-4D97-AF65-F5344CB8AC3E}">
        <p14:creationId xmlns:p14="http://schemas.microsoft.com/office/powerpoint/2010/main" val="210300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Remaining Schedule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9BA490-BB9F-C224-B6C0-34531341C0EC}"/>
              </a:ext>
            </a:extLst>
          </p:cNvPr>
          <p:cNvGraphicFramePr/>
          <p:nvPr/>
        </p:nvGraphicFramePr>
        <p:xfrm>
          <a:off x="4521693" y="1500629"/>
          <a:ext cx="4655977" cy="4114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416862D-8312-279B-49C3-B2308D1503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265301"/>
              </p:ext>
            </p:extLst>
          </p:nvPr>
        </p:nvGraphicFramePr>
        <p:xfrm>
          <a:off x="258712" y="790113"/>
          <a:ext cx="8626576" cy="4935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FBA3C884-52CA-CABE-A002-4FBDBFB22F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21" y="4393282"/>
            <a:ext cx="2263358" cy="14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7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B9BA490-BB9F-C224-B6C0-34531341C0EC}"/>
              </a:ext>
            </a:extLst>
          </p:cNvPr>
          <p:cNvGraphicFramePr/>
          <p:nvPr/>
        </p:nvGraphicFramePr>
        <p:xfrm>
          <a:off x="4521693" y="1500629"/>
          <a:ext cx="4655977" cy="4114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F04BE50-AF44-BE1E-6A83-E14E949286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582439"/>
              </p:ext>
            </p:extLst>
          </p:nvPr>
        </p:nvGraphicFramePr>
        <p:xfrm>
          <a:off x="245632" y="1395631"/>
          <a:ext cx="8707718" cy="42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2288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D516B7-709C-4E26-A137-F9E101D8147E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Celebration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Decorated envelope with heart and twine">
            <a:extLst>
              <a:ext uri="{FF2B5EF4-FFF2-40B4-BE49-F238E27FC236}">
                <a16:creationId xmlns:a16="http://schemas.microsoft.com/office/drawing/2014/main" id="{BD2AD4B2-4518-C74E-2726-B9F184AD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3576161"/>
            <a:ext cx="3405929" cy="2270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8F7EF-8AEF-021A-14B3-0A3409DEC86C}"/>
              </a:ext>
            </a:extLst>
          </p:cNvPr>
          <p:cNvSpPr txBox="1"/>
          <p:nvPr/>
        </p:nvSpPr>
        <p:spPr>
          <a:xfrm>
            <a:off x="46140" y="973515"/>
            <a:ext cx="9051720" cy="2308324"/>
          </a:xfrm>
          <a:prstGeom prst="rect">
            <a:avLst/>
          </a:prstGeom>
          <a:noFill/>
          <a:ln>
            <a:solidFill>
              <a:srgbClr val="55C7B5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winner is…</a:t>
            </a:r>
          </a:p>
          <a:p>
            <a:pPr algn="ctr"/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b="1" dirty="0">
                <a:ln>
                  <a:solidFill>
                    <a:srgbClr val="55C7B5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Second Round of Individual Prizes!</a:t>
            </a:r>
          </a:p>
        </p:txBody>
      </p:sp>
    </p:spTree>
    <p:extLst>
      <p:ext uri="{BB962C8B-B14F-4D97-AF65-F5344CB8AC3E}">
        <p14:creationId xmlns:p14="http://schemas.microsoft.com/office/powerpoint/2010/main" val="471496410"/>
      </p:ext>
    </p:extLst>
  </p:cSld>
  <p:clrMapOvr>
    <a:masterClrMapping/>
  </p:clrMapOvr>
</p:sld>
</file>

<file path=ppt/theme/theme1.xml><?xml version="1.0" encoding="utf-8"?>
<a:theme xmlns:a="http://schemas.openxmlformats.org/drawingml/2006/main" name="Collaborative">
  <a:themeElements>
    <a:clrScheme name="Collaborativ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C221"/>
      </a:accent1>
      <a:accent2>
        <a:srgbClr val="55C7B5"/>
      </a:accent2>
      <a:accent3>
        <a:srgbClr val="84668C"/>
      </a:accent3>
      <a:accent4>
        <a:srgbClr val="FAEB37"/>
      </a:accent4>
      <a:accent5>
        <a:srgbClr val="D77540"/>
      </a:accent5>
      <a:accent6>
        <a:srgbClr val="E45D50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aborative" id="{A78752C0-871C-46E6-A98C-FB08C3C5D30D}" vid="{2CB9190F-0F44-49D5-A50B-3781BB63484B}"/>
    </a:ext>
  </a:extLst>
</a:theme>
</file>

<file path=ppt/theme/theme2.xml><?xml version="1.0" encoding="utf-8"?>
<a:theme xmlns:a="http://schemas.openxmlformats.org/drawingml/2006/main" name="1_Office Theme">
  <a:themeElements>
    <a:clrScheme name="PA Palette">
      <a:dk1>
        <a:srgbClr val="000000"/>
      </a:dk1>
      <a:lt1>
        <a:srgbClr val="FFFFFF"/>
      </a:lt1>
      <a:dk2>
        <a:srgbClr val="041E41"/>
      </a:dk2>
      <a:lt2>
        <a:srgbClr val="B8D6E6"/>
      </a:lt2>
      <a:accent1>
        <a:srgbClr val="009CDE"/>
      </a:accent1>
      <a:accent2>
        <a:srgbClr val="1E407C"/>
      </a:accent2>
      <a:accent3>
        <a:srgbClr val="A3AAAD"/>
      </a:accent3>
      <a:accent4>
        <a:srgbClr val="83B1D4"/>
      </a:accent4>
      <a:accent5>
        <a:srgbClr val="3EA39E"/>
      </a:accent5>
      <a:accent6>
        <a:srgbClr val="305470"/>
      </a:accent6>
      <a:hlink>
        <a:srgbClr val="64B8B6"/>
      </a:hlink>
      <a:folHlink>
        <a:srgbClr val="7D4C7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121190</TotalTime>
  <Words>872</Words>
  <Application>Microsoft Office PowerPoint</Application>
  <PresentationFormat>On-screen Show (4:3)</PresentationFormat>
  <Paragraphs>127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Franklin Gothic Book</vt:lpstr>
      <vt:lpstr>Franklin Gothic Medium</vt:lpstr>
      <vt:lpstr>Tw Cen MT</vt:lpstr>
      <vt:lpstr>Collaborative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</dc:creator>
  <cp:lastModifiedBy>Daniel Vereb</cp:lastModifiedBy>
  <cp:revision>914</cp:revision>
  <cp:lastPrinted>2023-05-22T18:22:35Z</cp:lastPrinted>
  <dcterms:created xsi:type="dcterms:W3CDTF">2017-08-15T19:26:17Z</dcterms:created>
  <dcterms:modified xsi:type="dcterms:W3CDTF">2023-10-03T13:56:53Z</dcterms:modified>
</cp:coreProperties>
</file>